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91" r:id="rId2"/>
    <p:sldId id="292" r:id="rId3"/>
    <p:sldId id="283" r:id="rId4"/>
    <p:sldId id="301" r:id="rId5"/>
    <p:sldId id="296" r:id="rId6"/>
    <p:sldId id="298" r:id="rId7"/>
    <p:sldId id="299" r:id="rId8"/>
    <p:sldId id="300" r:id="rId9"/>
    <p:sldId id="302" r:id="rId10"/>
    <p:sldId id="294" r:id="rId11"/>
    <p:sldId id="284" r:id="rId12"/>
    <p:sldId id="285" r:id="rId1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rsten, Lauren D." initials="KLD" lastIdx="6" clrIdx="0">
    <p:extLst>
      <p:ext uri="{19B8F6BF-5375-455C-9EA6-DF929625EA0E}">
        <p15:presenceInfo xmlns:p15="http://schemas.microsoft.com/office/powerpoint/2012/main" userId="S::ldsalzman@quinnipiac.edu::0de3ccf9-673e-4362-8812-e901d847f4f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8FDE"/>
    <a:srgbClr val="FFB11C"/>
    <a:srgbClr val="FFC81C"/>
    <a:srgbClr val="0D2240"/>
    <a:srgbClr val="000000"/>
    <a:srgbClr val="7D2248"/>
    <a:srgbClr val="A33326"/>
    <a:srgbClr val="215732"/>
    <a:srgbClr val="FFC8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9D5291-499D-4FC9-8A83-401A27FC0569}" v="12" dt="2024-03-19T17:49:01.7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/>
    <p:restoredTop sz="86610" autoAdjust="0"/>
  </p:normalViewPr>
  <p:slideViewPr>
    <p:cSldViewPr snapToGrid="0" snapToObjects="1">
      <p:cViewPr>
        <p:scale>
          <a:sx n="72" d="100"/>
          <a:sy n="72" d="100"/>
        </p:scale>
        <p:origin x="1248" y="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9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'Neill, Brian C. Prof." userId="4777a9d8-8749-432e-ba10-8a6f40313a13" providerId="ADAL" clId="{C19D5291-499D-4FC9-8A83-401A27FC0569}"/>
    <pc:docChg chg="undo redo custSel addSld delSld modSld sldOrd">
      <pc:chgData name="O'Neill, Brian C. Prof." userId="4777a9d8-8749-432e-ba10-8a6f40313a13" providerId="ADAL" clId="{C19D5291-499D-4FC9-8A83-401A27FC0569}" dt="2024-03-19T17:49:16.623" v="5580" actId="20577"/>
      <pc:docMkLst>
        <pc:docMk/>
      </pc:docMkLst>
      <pc:sldChg chg="del">
        <pc:chgData name="O'Neill, Brian C. Prof." userId="4777a9d8-8749-432e-ba10-8a6f40313a13" providerId="ADAL" clId="{C19D5291-499D-4FC9-8A83-401A27FC0569}" dt="2024-03-19T17:47:54.339" v="5502" actId="47"/>
        <pc:sldMkLst>
          <pc:docMk/>
          <pc:sldMk cId="714665516" sldId="259"/>
        </pc:sldMkLst>
      </pc:sldChg>
      <pc:sldChg chg="del">
        <pc:chgData name="O'Neill, Brian C. Prof." userId="4777a9d8-8749-432e-ba10-8a6f40313a13" providerId="ADAL" clId="{C19D5291-499D-4FC9-8A83-401A27FC0569}" dt="2024-03-19T17:47:54.339" v="5502" actId="47"/>
        <pc:sldMkLst>
          <pc:docMk/>
          <pc:sldMk cId="2953028392" sldId="268"/>
        </pc:sldMkLst>
      </pc:sldChg>
      <pc:sldChg chg="del">
        <pc:chgData name="O'Neill, Brian C. Prof." userId="4777a9d8-8749-432e-ba10-8a6f40313a13" providerId="ADAL" clId="{C19D5291-499D-4FC9-8A83-401A27FC0569}" dt="2024-03-19T17:47:54.339" v="5502" actId="47"/>
        <pc:sldMkLst>
          <pc:docMk/>
          <pc:sldMk cId="3376467068" sldId="269"/>
        </pc:sldMkLst>
      </pc:sldChg>
      <pc:sldChg chg="del">
        <pc:chgData name="O'Neill, Brian C. Prof." userId="4777a9d8-8749-432e-ba10-8a6f40313a13" providerId="ADAL" clId="{C19D5291-499D-4FC9-8A83-401A27FC0569}" dt="2024-03-19T17:47:54.339" v="5502" actId="47"/>
        <pc:sldMkLst>
          <pc:docMk/>
          <pc:sldMk cId="510939554" sldId="270"/>
        </pc:sldMkLst>
      </pc:sldChg>
      <pc:sldChg chg="del">
        <pc:chgData name="O'Neill, Brian C. Prof." userId="4777a9d8-8749-432e-ba10-8a6f40313a13" providerId="ADAL" clId="{C19D5291-499D-4FC9-8A83-401A27FC0569}" dt="2024-03-19T17:47:54.339" v="5502" actId="47"/>
        <pc:sldMkLst>
          <pc:docMk/>
          <pc:sldMk cId="316793317" sldId="271"/>
        </pc:sldMkLst>
      </pc:sldChg>
      <pc:sldChg chg="del">
        <pc:chgData name="O'Neill, Brian C. Prof." userId="4777a9d8-8749-432e-ba10-8a6f40313a13" providerId="ADAL" clId="{C19D5291-499D-4FC9-8A83-401A27FC0569}" dt="2024-03-19T17:47:54.339" v="5502" actId="47"/>
        <pc:sldMkLst>
          <pc:docMk/>
          <pc:sldMk cId="2457768590" sldId="274"/>
        </pc:sldMkLst>
      </pc:sldChg>
      <pc:sldChg chg="del">
        <pc:chgData name="O'Neill, Brian C. Prof." userId="4777a9d8-8749-432e-ba10-8a6f40313a13" providerId="ADAL" clId="{C19D5291-499D-4FC9-8A83-401A27FC0569}" dt="2024-03-19T17:47:54.339" v="5502" actId="47"/>
        <pc:sldMkLst>
          <pc:docMk/>
          <pc:sldMk cId="968784008" sldId="275"/>
        </pc:sldMkLst>
      </pc:sldChg>
      <pc:sldChg chg="del">
        <pc:chgData name="O'Neill, Brian C. Prof." userId="4777a9d8-8749-432e-ba10-8a6f40313a13" providerId="ADAL" clId="{C19D5291-499D-4FC9-8A83-401A27FC0569}" dt="2024-03-19T17:47:54.339" v="5502" actId="47"/>
        <pc:sldMkLst>
          <pc:docMk/>
          <pc:sldMk cId="2945162147" sldId="276"/>
        </pc:sldMkLst>
      </pc:sldChg>
      <pc:sldChg chg="del">
        <pc:chgData name="O'Neill, Brian C. Prof." userId="4777a9d8-8749-432e-ba10-8a6f40313a13" providerId="ADAL" clId="{C19D5291-499D-4FC9-8A83-401A27FC0569}" dt="2024-03-19T17:47:54.339" v="5502" actId="47"/>
        <pc:sldMkLst>
          <pc:docMk/>
          <pc:sldMk cId="2713381253" sldId="277"/>
        </pc:sldMkLst>
      </pc:sldChg>
      <pc:sldChg chg="del">
        <pc:chgData name="O'Neill, Brian C. Prof." userId="4777a9d8-8749-432e-ba10-8a6f40313a13" providerId="ADAL" clId="{C19D5291-499D-4FC9-8A83-401A27FC0569}" dt="2024-03-19T17:47:54.339" v="5502" actId="47"/>
        <pc:sldMkLst>
          <pc:docMk/>
          <pc:sldMk cId="3346986864" sldId="278"/>
        </pc:sldMkLst>
      </pc:sldChg>
      <pc:sldChg chg="del">
        <pc:chgData name="O'Neill, Brian C. Prof." userId="4777a9d8-8749-432e-ba10-8a6f40313a13" providerId="ADAL" clId="{C19D5291-499D-4FC9-8A83-401A27FC0569}" dt="2024-03-19T17:47:54.339" v="5502" actId="47"/>
        <pc:sldMkLst>
          <pc:docMk/>
          <pc:sldMk cId="3617600203" sldId="279"/>
        </pc:sldMkLst>
      </pc:sldChg>
      <pc:sldChg chg="del">
        <pc:chgData name="O'Neill, Brian C. Prof." userId="4777a9d8-8749-432e-ba10-8a6f40313a13" providerId="ADAL" clId="{C19D5291-499D-4FC9-8A83-401A27FC0569}" dt="2024-03-19T17:47:54.339" v="5502" actId="47"/>
        <pc:sldMkLst>
          <pc:docMk/>
          <pc:sldMk cId="862709371" sldId="280"/>
        </pc:sldMkLst>
      </pc:sldChg>
      <pc:sldChg chg="del">
        <pc:chgData name="O'Neill, Brian C. Prof." userId="4777a9d8-8749-432e-ba10-8a6f40313a13" providerId="ADAL" clId="{C19D5291-499D-4FC9-8A83-401A27FC0569}" dt="2024-03-19T17:47:54.339" v="5502" actId="47"/>
        <pc:sldMkLst>
          <pc:docMk/>
          <pc:sldMk cId="135268693" sldId="281"/>
        </pc:sldMkLst>
      </pc:sldChg>
      <pc:sldChg chg="del">
        <pc:chgData name="O'Neill, Brian C. Prof." userId="4777a9d8-8749-432e-ba10-8a6f40313a13" providerId="ADAL" clId="{C19D5291-499D-4FC9-8A83-401A27FC0569}" dt="2024-03-19T17:47:54.339" v="5502" actId="47"/>
        <pc:sldMkLst>
          <pc:docMk/>
          <pc:sldMk cId="1026409365" sldId="282"/>
        </pc:sldMkLst>
      </pc:sldChg>
      <pc:sldChg chg="addSp delSp modSp add del mod ord modAnim">
        <pc:chgData name="O'Neill, Brian C. Prof." userId="4777a9d8-8749-432e-ba10-8a6f40313a13" providerId="ADAL" clId="{C19D5291-499D-4FC9-8A83-401A27FC0569}" dt="2024-03-19T17:20:53.535" v="4026"/>
        <pc:sldMkLst>
          <pc:docMk/>
          <pc:sldMk cId="556534981" sldId="283"/>
        </pc:sldMkLst>
        <pc:spChg chg="mod">
          <ac:chgData name="O'Neill, Brian C. Prof." userId="4777a9d8-8749-432e-ba10-8a6f40313a13" providerId="ADAL" clId="{C19D5291-499D-4FC9-8A83-401A27FC0569}" dt="2024-03-19T17:15:41.181" v="3937" actId="20577"/>
          <ac:spMkLst>
            <pc:docMk/>
            <pc:sldMk cId="556534981" sldId="283"/>
            <ac:spMk id="2" creationId="{00000000-0000-0000-0000-000000000000}"/>
          </ac:spMkLst>
        </pc:spChg>
        <pc:spChg chg="mod">
          <ac:chgData name="O'Neill, Brian C. Prof." userId="4777a9d8-8749-432e-ba10-8a6f40313a13" providerId="ADAL" clId="{C19D5291-499D-4FC9-8A83-401A27FC0569}" dt="2024-03-19T17:15:33.975" v="3908" actId="20577"/>
          <ac:spMkLst>
            <pc:docMk/>
            <pc:sldMk cId="556534981" sldId="283"/>
            <ac:spMk id="3" creationId="{00000000-0000-0000-0000-000000000000}"/>
          </ac:spMkLst>
        </pc:spChg>
        <pc:spChg chg="add mod">
          <ac:chgData name="O'Neill, Brian C. Prof." userId="4777a9d8-8749-432e-ba10-8a6f40313a13" providerId="ADAL" clId="{C19D5291-499D-4FC9-8A83-401A27FC0569}" dt="2024-03-19T17:16:39.208" v="3950" actId="1036"/>
          <ac:spMkLst>
            <pc:docMk/>
            <pc:sldMk cId="556534981" sldId="283"/>
            <ac:spMk id="4" creationId="{1BA19E48-4D59-4508-E2C8-FA4303E616A8}"/>
          </ac:spMkLst>
        </pc:spChg>
        <pc:spChg chg="add mod">
          <ac:chgData name="O'Neill, Brian C. Prof." userId="4777a9d8-8749-432e-ba10-8a6f40313a13" providerId="ADAL" clId="{C19D5291-499D-4FC9-8A83-401A27FC0569}" dt="2024-03-19T17:16:45.840" v="3952" actId="1076"/>
          <ac:spMkLst>
            <pc:docMk/>
            <pc:sldMk cId="556534981" sldId="283"/>
            <ac:spMk id="5" creationId="{A2D4C0C9-142D-2D3A-6821-9CF8A8F4C921}"/>
          </ac:spMkLst>
        </pc:spChg>
        <pc:spChg chg="add mod">
          <ac:chgData name="O'Neill, Brian C. Prof." userId="4777a9d8-8749-432e-ba10-8a6f40313a13" providerId="ADAL" clId="{C19D5291-499D-4FC9-8A83-401A27FC0569}" dt="2024-03-19T17:16:56.074" v="3956" actId="1037"/>
          <ac:spMkLst>
            <pc:docMk/>
            <pc:sldMk cId="556534981" sldId="283"/>
            <ac:spMk id="6" creationId="{E393BE83-0DF5-533F-9C14-14AC091F668E}"/>
          </ac:spMkLst>
        </pc:spChg>
        <pc:spChg chg="add del mod">
          <ac:chgData name="O'Neill, Brian C. Prof." userId="4777a9d8-8749-432e-ba10-8a6f40313a13" providerId="ADAL" clId="{C19D5291-499D-4FC9-8A83-401A27FC0569}" dt="2024-03-19T17:18:38.017" v="3971" actId="478"/>
          <ac:spMkLst>
            <pc:docMk/>
            <pc:sldMk cId="556534981" sldId="283"/>
            <ac:spMk id="7" creationId="{E831D4F0-BA0D-1A02-DD2D-79D2AAD82038}"/>
          </ac:spMkLst>
        </pc:spChg>
        <pc:spChg chg="add mod">
          <ac:chgData name="O'Neill, Brian C. Prof." userId="4777a9d8-8749-432e-ba10-8a6f40313a13" providerId="ADAL" clId="{C19D5291-499D-4FC9-8A83-401A27FC0569}" dt="2024-03-19T17:19:08.439" v="3981" actId="208"/>
          <ac:spMkLst>
            <pc:docMk/>
            <pc:sldMk cId="556534981" sldId="283"/>
            <ac:spMk id="8" creationId="{A2A6BBBE-FC8C-08DC-5D6C-EE525BB9605E}"/>
          </ac:spMkLst>
        </pc:spChg>
        <pc:spChg chg="add mod">
          <ac:chgData name="O'Neill, Brian C. Prof." userId="4777a9d8-8749-432e-ba10-8a6f40313a13" providerId="ADAL" clId="{C19D5291-499D-4FC9-8A83-401A27FC0569}" dt="2024-03-19T17:20:20.191" v="4024" actId="20577"/>
          <ac:spMkLst>
            <pc:docMk/>
            <pc:sldMk cId="556534981" sldId="283"/>
            <ac:spMk id="12" creationId="{2F3A50BA-3084-E940-02B0-51D7179EF7CF}"/>
          </ac:spMkLst>
        </pc:spChg>
      </pc:sldChg>
      <pc:sldChg chg="addSp delSp mod ord">
        <pc:chgData name="O'Neill, Brian C. Prof." userId="4777a9d8-8749-432e-ba10-8a6f40313a13" providerId="ADAL" clId="{C19D5291-499D-4FC9-8A83-401A27FC0569}" dt="2024-03-19T17:48:57.683" v="5504" actId="22"/>
        <pc:sldMkLst>
          <pc:docMk/>
          <pc:sldMk cId="3086930433" sldId="284"/>
        </pc:sldMkLst>
        <pc:spChg chg="add del">
          <ac:chgData name="O'Neill, Brian C. Prof." userId="4777a9d8-8749-432e-ba10-8a6f40313a13" providerId="ADAL" clId="{C19D5291-499D-4FC9-8A83-401A27FC0569}" dt="2024-03-19T17:48:57.683" v="5504" actId="22"/>
          <ac:spMkLst>
            <pc:docMk/>
            <pc:sldMk cId="3086930433" sldId="284"/>
            <ac:spMk id="3" creationId="{35A7A436-42B0-B293-B343-7A0EC99CA329}"/>
          </ac:spMkLst>
        </pc:spChg>
      </pc:sldChg>
      <pc:sldChg chg="modSp add del mod">
        <pc:chgData name="O'Neill, Brian C. Prof." userId="4777a9d8-8749-432e-ba10-8a6f40313a13" providerId="ADAL" clId="{C19D5291-499D-4FC9-8A83-401A27FC0569}" dt="2024-03-19T17:49:16.623" v="5580" actId="20577"/>
        <pc:sldMkLst>
          <pc:docMk/>
          <pc:sldMk cId="1933552231" sldId="285"/>
        </pc:sldMkLst>
        <pc:spChg chg="mod">
          <ac:chgData name="O'Neill, Brian C. Prof." userId="4777a9d8-8749-432e-ba10-8a6f40313a13" providerId="ADAL" clId="{C19D5291-499D-4FC9-8A83-401A27FC0569}" dt="2024-03-19T17:49:05.256" v="5519" actId="20577"/>
          <ac:spMkLst>
            <pc:docMk/>
            <pc:sldMk cId="1933552231" sldId="285"/>
            <ac:spMk id="2" creationId="{9A2AB61A-8C06-E571-757C-19205A210AE8}"/>
          </ac:spMkLst>
        </pc:spChg>
        <pc:spChg chg="mod">
          <ac:chgData name="O'Neill, Brian C. Prof." userId="4777a9d8-8749-432e-ba10-8a6f40313a13" providerId="ADAL" clId="{C19D5291-499D-4FC9-8A83-401A27FC0569}" dt="2024-03-19T17:49:16.623" v="5580" actId="20577"/>
          <ac:spMkLst>
            <pc:docMk/>
            <pc:sldMk cId="1933552231" sldId="285"/>
            <ac:spMk id="3" creationId="{EA0F7D4F-E3C6-F853-C421-B970AEE0F5BF}"/>
          </ac:spMkLst>
        </pc:spChg>
      </pc:sldChg>
      <pc:sldChg chg="del">
        <pc:chgData name="O'Neill, Brian C. Prof." userId="4777a9d8-8749-432e-ba10-8a6f40313a13" providerId="ADAL" clId="{C19D5291-499D-4FC9-8A83-401A27FC0569}" dt="2024-03-19T17:47:54.339" v="5502" actId="47"/>
        <pc:sldMkLst>
          <pc:docMk/>
          <pc:sldMk cId="4096520597" sldId="286"/>
        </pc:sldMkLst>
      </pc:sldChg>
      <pc:sldChg chg="del">
        <pc:chgData name="O'Neill, Brian C. Prof." userId="4777a9d8-8749-432e-ba10-8a6f40313a13" providerId="ADAL" clId="{C19D5291-499D-4FC9-8A83-401A27FC0569}" dt="2024-03-19T17:47:54.339" v="5502" actId="47"/>
        <pc:sldMkLst>
          <pc:docMk/>
          <pc:sldMk cId="636498139" sldId="287"/>
        </pc:sldMkLst>
      </pc:sldChg>
      <pc:sldChg chg="del">
        <pc:chgData name="O'Neill, Brian C. Prof." userId="4777a9d8-8749-432e-ba10-8a6f40313a13" providerId="ADAL" clId="{C19D5291-499D-4FC9-8A83-401A27FC0569}" dt="2024-03-19T17:47:54.339" v="5502" actId="47"/>
        <pc:sldMkLst>
          <pc:docMk/>
          <pc:sldMk cId="3692576266" sldId="288"/>
        </pc:sldMkLst>
      </pc:sldChg>
      <pc:sldChg chg="del">
        <pc:chgData name="O'Neill, Brian C. Prof." userId="4777a9d8-8749-432e-ba10-8a6f40313a13" providerId="ADAL" clId="{C19D5291-499D-4FC9-8A83-401A27FC0569}" dt="2024-03-19T17:47:54.339" v="5502" actId="47"/>
        <pc:sldMkLst>
          <pc:docMk/>
          <pc:sldMk cId="3495180686" sldId="289"/>
        </pc:sldMkLst>
      </pc:sldChg>
      <pc:sldChg chg="del">
        <pc:chgData name="O'Neill, Brian C. Prof." userId="4777a9d8-8749-432e-ba10-8a6f40313a13" providerId="ADAL" clId="{C19D5291-499D-4FC9-8A83-401A27FC0569}" dt="2024-03-19T17:47:54.339" v="5502" actId="47"/>
        <pc:sldMkLst>
          <pc:docMk/>
          <pc:sldMk cId="231822302" sldId="290"/>
        </pc:sldMkLst>
      </pc:sldChg>
      <pc:sldChg chg="modSp new mod ord">
        <pc:chgData name="O'Neill, Brian C. Prof." userId="4777a9d8-8749-432e-ba10-8a6f40313a13" providerId="ADAL" clId="{C19D5291-499D-4FC9-8A83-401A27FC0569}" dt="2024-03-19T16:26:45.329" v="111" actId="20577"/>
        <pc:sldMkLst>
          <pc:docMk/>
          <pc:sldMk cId="33147900" sldId="291"/>
        </pc:sldMkLst>
        <pc:spChg chg="mod">
          <ac:chgData name="O'Neill, Brian C. Prof." userId="4777a9d8-8749-432e-ba10-8a6f40313a13" providerId="ADAL" clId="{C19D5291-499D-4FC9-8A83-401A27FC0569}" dt="2024-03-19T16:26:36.628" v="69" actId="20577"/>
          <ac:spMkLst>
            <pc:docMk/>
            <pc:sldMk cId="33147900" sldId="291"/>
            <ac:spMk id="2" creationId="{FE564D1E-F9BD-D84B-3160-FFC58C4459BC}"/>
          </ac:spMkLst>
        </pc:spChg>
        <pc:spChg chg="mod">
          <ac:chgData name="O'Neill, Brian C. Prof." userId="4777a9d8-8749-432e-ba10-8a6f40313a13" providerId="ADAL" clId="{C19D5291-499D-4FC9-8A83-401A27FC0569}" dt="2024-03-19T16:26:45.329" v="111" actId="20577"/>
          <ac:spMkLst>
            <pc:docMk/>
            <pc:sldMk cId="33147900" sldId="291"/>
            <ac:spMk id="3" creationId="{DB81D0E9-312E-97AE-B554-BDAAB9CCDE53}"/>
          </ac:spMkLst>
        </pc:spChg>
      </pc:sldChg>
      <pc:sldChg chg="modSp add mod">
        <pc:chgData name="O'Neill, Brian C. Prof." userId="4777a9d8-8749-432e-ba10-8a6f40313a13" providerId="ADAL" clId="{C19D5291-499D-4FC9-8A83-401A27FC0569}" dt="2024-03-19T17:17:20.479" v="3966" actId="20577"/>
        <pc:sldMkLst>
          <pc:docMk/>
          <pc:sldMk cId="3533182914" sldId="292"/>
        </pc:sldMkLst>
        <pc:spChg chg="mod">
          <ac:chgData name="O'Neill, Brian C. Prof." userId="4777a9d8-8749-432e-ba10-8a6f40313a13" providerId="ADAL" clId="{C19D5291-499D-4FC9-8A83-401A27FC0569}" dt="2024-03-19T16:27:19.550" v="133" actId="20577"/>
          <ac:spMkLst>
            <pc:docMk/>
            <pc:sldMk cId="3533182914" sldId="292"/>
            <ac:spMk id="3" creationId="{E93EA6B5-8508-4310-9635-8F3A17D6AEDF}"/>
          </ac:spMkLst>
        </pc:spChg>
        <pc:spChg chg="mod">
          <ac:chgData name="O'Neill, Brian C. Prof." userId="4777a9d8-8749-432e-ba10-8a6f40313a13" providerId="ADAL" clId="{C19D5291-499D-4FC9-8A83-401A27FC0569}" dt="2024-03-19T17:17:20.479" v="3966" actId="20577"/>
          <ac:spMkLst>
            <pc:docMk/>
            <pc:sldMk cId="3533182914" sldId="292"/>
            <ac:spMk id="4" creationId="{8FBFEBCD-D30F-103D-B41B-E18954DE041E}"/>
          </ac:spMkLst>
        </pc:spChg>
      </pc:sldChg>
      <pc:sldChg chg="modSp new del mod">
        <pc:chgData name="O'Neill, Brian C. Prof." userId="4777a9d8-8749-432e-ba10-8a6f40313a13" providerId="ADAL" clId="{C19D5291-499D-4FC9-8A83-401A27FC0569}" dt="2024-03-19T17:15:55.845" v="3940" actId="47"/>
        <pc:sldMkLst>
          <pc:docMk/>
          <pc:sldMk cId="1246095927" sldId="293"/>
        </pc:sldMkLst>
        <pc:spChg chg="mod">
          <ac:chgData name="O'Neill, Brian C. Prof." userId="4777a9d8-8749-432e-ba10-8a6f40313a13" providerId="ADAL" clId="{C19D5291-499D-4FC9-8A83-401A27FC0569}" dt="2024-03-19T16:30:57.581" v="577" actId="20577"/>
          <ac:spMkLst>
            <pc:docMk/>
            <pc:sldMk cId="1246095927" sldId="293"/>
            <ac:spMk id="2" creationId="{9A183495-1386-6EED-77FE-0359E212A9CD}"/>
          </ac:spMkLst>
        </pc:spChg>
        <pc:spChg chg="mod">
          <ac:chgData name="O'Neill, Brian C. Prof." userId="4777a9d8-8749-432e-ba10-8a6f40313a13" providerId="ADAL" clId="{C19D5291-499D-4FC9-8A83-401A27FC0569}" dt="2024-03-19T16:32:27.742" v="848" actId="20577"/>
          <ac:spMkLst>
            <pc:docMk/>
            <pc:sldMk cId="1246095927" sldId="293"/>
            <ac:spMk id="3" creationId="{66E4D4F5-62EA-A4F5-811A-0F236C4E2D59}"/>
          </ac:spMkLst>
        </pc:spChg>
      </pc:sldChg>
      <pc:sldChg chg="modSp new mod">
        <pc:chgData name="O'Neill, Brian C. Prof." userId="4777a9d8-8749-432e-ba10-8a6f40313a13" providerId="ADAL" clId="{C19D5291-499D-4FC9-8A83-401A27FC0569}" dt="2024-03-19T17:36:01.748" v="4903" actId="20577"/>
        <pc:sldMkLst>
          <pc:docMk/>
          <pc:sldMk cId="836900107" sldId="294"/>
        </pc:sldMkLst>
        <pc:spChg chg="mod">
          <ac:chgData name="O'Neill, Brian C. Prof." userId="4777a9d8-8749-432e-ba10-8a6f40313a13" providerId="ADAL" clId="{C19D5291-499D-4FC9-8A83-401A27FC0569}" dt="2024-03-19T16:33:24.813" v="905" actId="20577"/>
          <ac:spMkLst>
            <pc:docMk/>
            <pc:sldMk cId="836900107" sldId="294"/>
            <ac:spMk id="2" creationId="{B5742E6A-55DD-3C56-31F7-6D0B63C2D6FF}"/>
          </ac:spMkLst>
        </pc:spChg>
        <pc:spChg chg="mod">
          <ac:chgData name="O'Neill, Brian C. Prof." userId="4777a9d8-8749-432e-ba10-8a6f40313a13" providerId="ADAL" clId="{C19D5291-499D-4FC9-8A83-401A27FC0569}" dt="2024-03-19T17:36:01.748" v="4903" actId="20577"/>
          <ac:spMkLst>
            <pc:docMk/>
            <pc:sldMk cId="836900107" sldId="294"/>
            <ac:spMk id="3" creationId="{002B6CD7-3ABA-D602-A2BD-C41A30E2CE0B}"/>
          </ac:spMkLst>
        </pc:spChg>
      </pc:sldChg>
      <pc:sldChg chg="modSp add del mod">
        <pc:chgData name="O'Neill, Brian C. Prof." userId="4777a9d8-8749-432e-ba10-8a6f40313a13" providerId="ADAL" clId="{C19D5291-499D-4FC9-8A83-401A27FC0569}" dt="2024-03-19T17:37:14.882" v="4904" actId="47"/>
        <pc:sldMkLst>
          <pc:docMk/>
          <pc:sldMk cId="3843270639" sldId="295"/>
        </pc:sldMkLst>
        <pc:spChg chg="mod">
          <ac:chgData name="O'Neill, Brian C. Prof." userId="4777a9d8-8749-432e-ba10-8a6f40313a13" providerId="ADAL" clId="{C19D5291-499D-4FC9-8A83-401A27FC0569}" dt="2024-03-19T16:37:45.860" v="1440" actId="114"/>
          <ac:spMkLst>
            <pc:docMk/>
            <pc:sldMk cId="3843270639" sldId="295"/>
            <ac:spMk id="2" creationId="{ECAD334C-4586-28D8-4EF4-A9235144BE44}"/>
          </ac:spMkLst>
        </pc:spChg>
      </pc:sldChg>
      <pc:sldChg chg="new del">
        <pc:chgData name="O'Neill, Brian C. Prof." userId="4777a9d8-8749-432e-ba10-8a6f40313a13" providerId="ADAL" clId="{C19D5291-499D-4FC9-8A83-401A27FC0569}" dt="2024-03-19T16:36:36.094" v="1321" actId="47"/>
        <pc:sldMkLst>
          <pc:docMk/>
          <pc:sldMk cId="4037502533" sldId="295"/>
        </pc:sldMkLst>
      </pc:sldChg>
      <pc:sldChg chg="modSp new mod modNotesTx">
        <pc:chgData name="O'Neill, Brian C. Prof." userId="4777a9d8-8749-432e-ba10-8a6f40313a13" providerId="ADAL" clId="{C19D5291-499D-4FC9-8A83-401A27FC0569}" dt="2024-03-19T17:39:19.053" v="5055" actId="20577"/>
        <pc:sldMkLst>
          <pc:docMk/>
          <pc:sldMk cId="853754130" sldId="296"/>
        </pc:sldMkLst>
        <pc:spChg chg="mod">
          <ac:chgData name="O'Neill, Brian C. Prof." userId="4777a9d8-8749-432e-ba10-8a6f40313a13" providerId="ADAL" clId="{C19D5291-499D-4FC9-8A83-401A27FC0569}" dt="2024-03-19T16:39:50.668" v="1538" actId="20577"/>
          <ac:spMkLst>
            <pc:docMk/>
            <pc:sldMk cId="853754130" sldId="296"/>
            <ac:spMk id="2" creationId="{59EB3F2B-9DAE-8411-C5A3-07E379A1B784}"/>
          </ac:spMkLst>
        </pc:spChg>
        <pc:spChg chg="mod">
          <ac:chgData name="O'Neill, Brian C. Prof." userId="4777a9d8-8749-432e-ba10-8a6f40313a13" providerId="ADAL" clId="{C19D5291-499D-4FC9-8A83-401A27FC0569}" dt="2024-03-19T17:38:23.340" v="4918" actId="20577"/>
          <ac:spMkLst>
            <pc:docMk/>
            <pc:sldMk cId="853754130" sldId="296"/>
            <ac:spMk id="3" creationId="{E3669D0D-ED45-27AB-F93D-54B0969379B1}"/>
          </ac:spMkLst>
        </pc:spChg>
      </pc:sldChg>
      <pc:sldChg chg="modSp new del mod">
        <pc:chgData name="O'Neill, Brian C. Prof." userId="4777a9d8-8749-432e-ba10-8a6f40313a13" providerId="ADAL" clId="{C19D5291-499D-4FC9-8A83-401A27FC0569}" dt="2024-03-19T17:14:02.252" v="3835" actId="2696"/>
        <pc:sldMkLst>
          <pc:docMk/>
          <pc:sldMk cId="29684308" sldId="297"/>
        </pc:sldMkLst>
        <pc:spChg chg="mod">
          <ac:chgData name="O'Neill, Brian C. Prof." userId="4777a9d8-8749-432e-ba10-8a6f40313a13" providerId="ADAL" clId="{C19D5291-499D-4FC9-8A83-401A27FC0569}" dt="2024-03-19T16:43:08.281" v="1868" actId="21"/>
          <ac:spMkLst>
            <pc:docMk/>
            <pc:sldMk cId="29684308" sldId="297"/>
            <ac:spMk id="2" creationId="{18EBB266-9B71-C007-4C14-CB237E018D4B}"/>
          </ac:spMkLst>
        </pc:spChg>
        <pc:spChg chg="mod">
          <ac:chgData name="O'Neill, Brian C. Prof." userId="4777a9d8-8749-432e-ba10-8a6f40313a13" providerId="ADAL" clId="{C19D5291-499D-4FC9-8A83-401A27FC0569}" dt="2024-03-19T16:50:38.863" v="2580"/>
          <ac:spMkLst>
            <pc:docMk/>
            <pc:sldMk cId="29684308" sldId="297"/>
            <ac:spMk id="3" creationId="{6B9423BC-C25B-9E9B-E8F3-AB4BC764D0E0}"/>
          </ac:spMkLst>
        </pc:spChg>
      </pc:sldChg>
      <pc:sldChg chg="modSp new mod ord">
        <pc:chgData name="O'Neill, Brian C. Prof." userId="4777a9d8-8749-432e-ba10-8a6f40313a13" providerId="ADAL" clId="{C19D5291-499D-4FC9-8A83-401A27FC0569}" dt="2024-03-19T17:40:03.939" v="5071" actId="20577"/>
        <pc:sldMkLst>
          <pc:docMk/>
          <pc:sldMk cId="2722083215" sldId="298"/>
        </pc:sldMkLst>
        <pc:spChg chg="mod">
          <ac:chgData name="O'Neill, Brian C. Prof." userId="4777a9d8-8749-432e-ba10-8a6f40313a13" providerId="ADAL" clId="{C19D5291-499D-4FC9-8A83-401A27FC0569}" dt="2024-03-19T16:43:10.799" v="1869"/>
          <ac:spMkLst>
            <pc:docMk/>
            <pc:sldMk cId="2722083215" sldId="298"/>
            <ac:spMk id="3" creationId="{D2F99BBB-5B40-264A-3701-E0FAAE3FB47F}"/>
          </ac:spMkLst>
        </pc:spChg>
        <pc:spChg chg="mod">
          <ac:chgData name="O'Neill, Brian C. Prof." userId="4777a9d8-8749-432e-ba10-8a6f40313a13" providerId="ADAL" clId="{C19D5291-499D-4FC9-8A83-401A27FC0569}" dt="2024-03-19T16:45:58.889" v="2180" actId="113"/>
          <ac:spMkLst>
            <pc:docMk/>
            <pc:sldMk cId="2722083215" sldId="298"/>
            <ac:spMk id="4" creationId="{7EFD8DD1-1CB7-006E-C4CA-830D55B4C776}"/>
          </ac:spMkLst>
        </pc:spChg>
        <pc:spChg chg="mod">
          <ac:chgData name="O'Neill, Brian C. Prof." userId="4777a9d8-8749-432e-ba10-8a6f40313a13" providerId="ADAL" clId="{C19D5291-499D-4FC9-8A83-401A27FC0569}" dt="2024-03-19T17:40:03.939" v="5071" actId="20577"/>
          <ac:spMkLst>
            <pc:docMk/>
            <pc:sldMk cId="2722083215" sldId="298"/>
            <ac:spMk id="5" creationId="{8A7AC3CC-3CA6-61E2-3B05-189B791A4642}"/>
          </ac:spMkLst>
        </pc:spChg>
        <pc:spChg chg="mod">
          <ac:chgData name="O'Neill, Brian C. Prof." userId="4777a9d8-8749-432e-ba10-8a6f40313a13" providerId="ADAL" clId="{C19D5291-499D-4FC9-8A83-401A27FC0569}" dt="2024-03-19T16:43:14.291" v="1886" actId="20577"/>
          <ac:spMkLst>
            <pc:docMk/>
            <pc:sldMk cId="2722083215" sldId="298"/>
            <ac:spMk id="6" creationId="{AFE14694-457D-2B5A-4A4C-A6C54830125E}"/>
          </ac:spMkLst>
        </pc:spChg>
        <pc:spChg chg="mod">
          <ac:chgData name="O'Neill, Brian C. Prof." userId="4777a9d8-8749-432e-ba10-8a6f40313a13" providerId="ADAL" clId="{C19D5291-499D-4FC9-8A83-401A27FC0569}" dt="2024-03-19T16:45:33.965" v="2170" actId="20577"/>
          <ac:spMkLst>
            <pc:docMk/>
            <pc:sldMk cId="2722083215" sldId="298"/>
            <ac:spMk id="7" creationId="{4501F1FA-D0F5-BB27-73D6-231C924A82D5}"/>
          </ac:spMkLst>
        </pc:spChg>
      </pc:sldChg>
      <pc:sldChg chg="modSp new mod">
        <pc:chgData name="O'Neill, Brian C. Prof." userId="4777a9d8-8749-432e-ba10-8a6f40313a13" providerId="ADAL" clId="{C19D5291-499D-4FC9-8A83-401A27FC0569}" dt="2024-03-19T17:05:32.526" v="3225" actId="20577"/>
        <pc:sldMkLst>
          <pc:docMk/>
          <pc:sldMk cId="110992806" sldId="299"/>
        </pc:sldMkLst>
        <pc:spChg chg="mod">
          <ac:chgData name="O'Neill, Brian C. Prof." userId="4777a9d8-8749-432e-ba10-8a6f40313a13" providerId="ADAL" clId="{C19D5291-499D-4FC9-8A83-401A27FC0569}" dt="2024-03-19T16:59:20.544" v="2647" actId="20577"/>
          <ac:spMkLst>
            <pc:docMk/>
            <pc:sldMk cId="110992806" sldId="299"/>
            <ac:spMk id="3" creationId="{7B7C3597-FDDE-26C7-1256-2EF492778853}"/>
          </ac:spMkLst>
        </pc:spChg>
        <pc:spChg chg="mod">
          <ac:chgData name="O'Neill, Brian C. Prof." userId="4777a9d8-8749-432e-ba10-8a6f40313a13" providerId="ADAL" clId="{C19D5291-499D-4FC9-8A83-401A27FC0569}" dt="2024-03-19T17:05:20.931" v="3200" actId="20577"/>
          <ac:spMkLst>
            <pc:docMk/>
            <pc:sldMk cId="110992806" sldId="299"/>
            <ac:spMk id="4" creationId="{2E0AE265-FB9A-A554-37E5-5B63E8A3BDB3}"/>
          </ac:spMkLst>
        </pc:spChg>
        <pc:spChg chg="mod">
          <ac:chgData name="O'Neill, Brian C. Prof." userId="4777a9d8-8749-432e-ba10-8a6f40313a13" providerId="ADAL" clId="{C19D5291-499D-4FC9-8A83-401A27FC0569}" dt="2024-03-19T17:05:32.526" v="3225" actId="20577"/>
          <ac:spMkLst>
            <pc:docMk/>
            <pc:sldMk cId="110992806" sldId="299"/>
            <ac:spMk id="5" creationId="{AB408D06-8738-00C8-2724-C5A85B42CE45}"/>
          </ac:spMkLst>
        </pc:spChg>
        <pc:spChg chg="mod">
          <ac:chgData name="O'Neill, Brian C. Prof." userId="4777a9d8-8749-432e-ba10-8a6f40313a13" providerId="ADAL" clId="{C19D5291-499D-4FC9-8A83-401A27FC0569}" dt="2024-03-19T16:59:27.242" v="2667" actId="20577"/>
          <ac:spMkLst>
            <pc:docMk/>
            <pc:sldMk cId="110992806" sldId="299"/>
            <ac:spMk id="6" creationId="{D1B2EBDF-0DBB-5D01-BF5A-A19B1131C2ED}"/>
          </ac:spMkLst>
        </pc:spChg>
        <pc:spChg chg="mod">
          <ac:chgData name="O'Neill, Brian C. Prof." userId="4777a9d8-8749-432e-ba10-8a6f40313a13" providerId="ADAL" clId="{C19D5291-499D-4FC9-8A83-401A27FC0569}" dt="2024-03-19T17:00:00.597" v="2769" actId="20577"/>
          <ac:spMkLst>
            <pc:docMk/>
            <pc:sldMk cId="110992806" sldId="299"/>
            <ac:spMk id="7" creationId="{14588D07-CC42-9E48-5C64-37B881796BBB}"/>
          </ac:spMkLst>
        </pc:spChg>
      </pc:sldChg>
      <pc:sldChg chg="addSp delSp modSp new mod modClrScheme chgLayout">
        <pc:chgData name="O'Neill, Brian C. Prof." userId="4777a9d8-8749-432e-ba10-8a6f40313a13" providerId="ADAL" clId="{C19D5291-499D-4FC9-8A83-401A27FC0569}" dt="2024-03-19T17:28:58.110" v="4437" actId="113"/>
        <pc:sldMkLst>
          <pc:docMk/>
          <pc:sldMk cId="3662490247" sldId="300"/>
        </pc:sldMkLst>
        <pc:spChg chg="del mod ord">
          <ac:chgData name="O'Neill, Brian C. Prof." userId="4777a9d8-8749-432e-ba10-8a6f40313a13" providerId="ADAL" clId="{C19D5291-499D-4FC9-8A83-401A27FC0569}" dt="2024-03-19T17:06:01.412" v="3227" actId="700"/>
          <ac:spMkLst>
            <pc:docMk/>
            <pc:sldMk cId="3662490247" sldId="300"/>
            <ac:spMk id="2" creationId="{7E848C0D-F36F-95E7-C743-E087420B3612}"/>
          </ac:spMkLst>
        </pc:spChg>
        <pc:spChg chg="del mod ord">
          <ac:chgData name="O'Neill, Brian C. Prof." userId="4777a9d8-8749-432e-ba10-8a6f40313a13" providerId="ADAL" clId="{C19D5291-499D-4FC9-8A83-401A27FC0569}" dt="2024-03-19T17:06:01.412" v="3227" actId="700"/>
          <ac:spMkLst>
            <pc:docMk/>
            <pc:sldMk cId="3662490247" sldId="300"/>
            <ac:spMk id="3" creationId="{D6BB4648-E22B-759C-9526-A7FDA84DE92B}"/>
          </ac:spMkLst>
        </pc:spChg>
        <pc:spChg chg="del mod ord">
          <ac:chgData name="O'Neill, Brian C. Prof." userId="4777a9d8-8749-432e-ba10-8a6f40313a13" providerId="ADAL" clId="{C19D5291-499D-4FC9-8A83-401A27FC0569}" dt="2024-03-19T17:06:01.412" v="3227" actId="700"/>
          <ac:spMkLst>
            <pc:docMk/>
            <pc:sldMk cId="3662490247" sldId="300"/>
            <ac:spMk id="4" creationId="{778C82BD-0B1F-B95B-9E1E-2131541BB7C5}"/>
          </ac:spMkLst>
        </pc:spChg>
        <pc:spChg chg="del">
          <ac:chgData name="O'Neill, Brian C. Prof." userId="4777a9d8-8749-432e-ba10-8a6f40313a13" providerId="ADAL" clId="{C19D5291-499D-4FC9-8A83-401A27FC0569}" dt="2024-03-19T17:06:01.412" v="3227" actId="700"/>
          <ac:spMkLst>
            <pc:docMk/>
            <pc:sldMk cId="3662490247" sldId="300"/>
            <ac:spMk id="5" creationId="{F66C8F33-A41C-6144-6C85-DAD69E8FA4B5}"/>
          </ac:spMkLst>
        </pc:spChg>
        <pc:spChg chg="del">
          <ac:chgData name="O'Neill, Brian C. Prof." userId="4777a9d8-8749-432e-ba10-8a6f40313a13" providerId="ADAL" clId="{C19D5291-499D-4FC9-8A83-401A27FC0569}" dt="2024-03-19T17:06:01.412" v="3227" actId="700"/>
          <ac:spMkLst>
            <pc:docMk/>
            <pc:sldMk cId="3662490247" sldId="300"/>
            <ac:spMk id="6" creationId="{E69EF431-9E45-A6D2-4D67-B2BF80B8EB32}"/>
          </ac:spMkLst>
        </pc:spChg>
        <pc:spChg chg="del">
          <ac:chgData name="O'Neill, Brian C. Prof." userId="4777a9d8-8749-432e-ba10-8a6f40313a13" providerId="ADAL" clId="{C19D5291-499D-4FC9-8A83-401A27FC0569}" dt="2024-03-19T17:06:01.412" v="3227" actId="700"/>
          <ac:spMkLst>
            <pc:docMk/>
            <pc:sldMk cId="3662490247" sldId="300"/>
            <ac:spMk id="7" creationId="{4DD52449-84FC-851F-3588-C9B0322A5209}"/>
          </ac:spMkLst>
        </pc:spChg>
        <pc:spChg chg="add mod ord">
          <ac:chgData name="O'Neill, Brian C. Prof." userId="4777a9d8-8749-432e-ba10-8a6f40313a13" providerId="ADAL" clId="{C19D5291-499D-4FC9-8A83-401A27FC0569}" dt="2024-03-19T17:06:11.957" v="3284" actId="20577"/>
          <ac:spMkLst>
            <pc:docMk/>
            <pc:sldMk cId="3662490247" sldId="300"/>
            <ac:spMk id="8" creationId="{831AA604-AF98-A6E2-6C97-8976CB89DF25}"/>
          </ac:spMkLst>
        </pc:spChg>
        <pc:spChg chg="add mod ord">
          <ac:chgData name="O'Neill, Brian C. Prof." userId="4777a9d8-8749-432e-ba10-8a6f40313a13" providerId="ADAL" clId="{C19D5291-499D-4FC9-8A83-401A27FC0569}" dt="2024-03-19T17:06:01.412" v="3227" actId="700"/>
          <ac:spMkLst>
            <pc:docMk/>
            <pc:sldMk cId="3662490247" sldId="300"/>
            <ac:spMk id="9" creationId="{31A4DC12-12DA-37E8-C43F-D8969CCD27EE}"/>
          </ac:spMkLst>
        </pc:spChg>
        <pc:spChg chg="add mod ord">
          <ac:chgData name="O'Neill, Brian C. Prof." userId="4777a9d8-8749-432e-ba10-8a6f40313a13" providerId="ADAL" clId="{C19D5291-499D-4FC9-8A83-401A27FC0569}" dt="2024-03-19T17:28:58.110" v="4437" actId="113"/>
          <ac:spMkLst>
            <pc:docMk/>
            <pc:sldMk cId="3662490247" sldId="300"/>
            <ac:spMk id="10" creationId="{5158E74D-4A26-3F89-C30B-BD0BC0A6E08C}"/>
          </ac:spMkLst>
        </pc:spChg>
      </pc:sldChg>
      <pc:sldChg chg="new del ord">
        <pc:chgData name="O'Neill, Brian C. Prof." userId="4777a9d8-8749-432e-ba10-8a6f40313a13" providerId="ADAL" clId="{C19D5291-499D-4FC9-8A83-401A27FC0569}" dt="2024-03-19T17:13:53.880" v="3834" actId="2696"/>
        <pc:sldMkLst>
          <pc:docMk/>
          <pc:sldMk cId="138105739" sldId="301"/>
        </pc:sldMkLst>
      </pc:sldChg>
      <pc:sldChg chg="modSp add mod">
        <pc:chgData name="O'Neill, Brian C. Prof." userId="4777a9d8-8749-432e-ba10-8a6f40313a13" providerId="ADAL" clId="{C19D5291-499D-4FC9-8A83-401A27FC0569}" dt="2024-03-19T17:25:45.853" v="4254" actId="20577"/>
        <pc:sldMkLst>
          <pc:docMk/>
          <pc:sldMk cId="598343388" sldId="301"/>
        </pc:sldMkLst>
        <pc:spChg chg="mod">
          <ac:chgData name="O'Neill, Brian C. Prof." userId="4777a9d8-8749-432e-ba10-8a6f40313a13" providerId="ADAL" clId="{C19D5291-499D-4FC9-8A83-401A27FC0569}" dt="2024-03-19T17:25:45.853" v="4254" actId="20577"/>
          <ac:spMkLst>
            <pc:docMk/>
            <pc:sldMk cId="598343388" sldId="301"/>
            <ac:spMk id="2" creationId="{5C75CA71-2962-A2F0-EBE0-6A6EB6D956AF}"/>
          </ac:spMkLst>
        </pc:spChg>
      </pc:sldChg>
      <pc:sldChg chg="modSp new mod">
        <pc:chgData name="O'Neill, Brian C. Prof." userId="4777a9d8-8749-432e-ba10-8a6f40313a13" providerId="ADAL" clId="{C19D5291-499D-4FC9-8A83-401A27FC0569}" dt="2024-03-19T17:45:48.899" v="5497" actId="20577"/>
        <pc:sldMkLst>
          <pc:docMk/>
          <pc:sldMk cId="2406744872" sldId="302"/>
        </pc:sldMkLst>
        <pc:spChg chg="mod">
          <ac:chgData name="O'Neill, Brian C. Prof." userId="4777a9d8-8749-432e-ba10-8a6f40313a13" providerId="ADAL" clId="{C19D5291-499D-4FC9-8A83-401A27FC0569}" dt="2024-03-19T17:31:50.229" v="4673" actId="20577"/>
          <ac:spMkLst>
            <pc:docMk/>
            <pc:sldMk cId="2406744872" sldId="302"/>
            <ac:spMk id="2" creationId="{4EE5175E-72B6-4043-FEB5-EE2758C0C16D}"/>
          </ac:spMkLst>
        </pc:spChg>
        <pc:spChg chg="mod">
          <ac:chgData name="O'Neill, Brian C. Prof." userId="4777a9d8-8749-432e-ba10-8a6f40313a13" providerId="ADAL" clId="{C19D5291-499D-4FC9-8A83-401A27FC0569}" dt="2024-03-19T17:45:48.899" v="5497" actId="20577"/>
          <ac:spMkLst>
            <pc:docMk/>
            <pc:sldMk cId="2406744872" sldId="302"/>
            <ac:spMk id="3" creationId="{6A45816E-5CC1-5172-3389-1D5B949CD1B8}"/>
          </ac:spMkLst>
        </pc:spChg>
      </pc:sldChg>
      <pc:sldChg chg="new del ord">
        <pc:chgData name="O'Neill, Brian C. Prof." userId="4777a9d8-8749-432e-ba10-8a6f40313a13" providerId="ADAL" clId="{C19D5291-499D-4FC9-8A83-401A27FC0569}" dt="2024-03-19T17:47:47.537" v="5501" actId="47"/>
        <pc:sldMkLst>
          <pc:docMk/>
          <pc:sldMk cId="1211237584" sldId="303"/>
        </pc:sldMkLst>
      </pc:sldChg>
    </pc:docChg>
  </pc:docChgLst>
  <pc:docChgLst>
    <pc:chgData name="O'Neill, Brian C. Prof." userId="4777a9d8-8749-432e-ba10-8a6f40313a13" providerId="ADAL" clId="{F87E5E18-DC9C-49AC-8687-2B69706B2C99}"/>
    <pc:docChg chg="undo custSel addSld delSld">
      <pc:chgData name="O'Neill, Brian C. Prof." userId="4777a9d8-8749-432e-ba10-8a6f40313a13" providerId="ADAL" clId="{F87E5E18-DC9C-49AC-8687-2B69706B2C99}" dt="2024-01-19T15:55:32.899" v="1" actId="680"/>
      <pc:docMkLst>
        <pc:docMk/>
      </pc:docMkLst>
      <pc:sldChg chg="new del">
        <pc:chgData name="O'Neill, Brian C. Prof." userId="4777a9d8-8749-432e-ba10-8a6f40313a13" providerId="ADAL" clId="{F87E5E18-DC9C-49AC-8687-2B69706B2C99}" dt="2024-01-19T15:55:32.899" v="1" actId="680"/>
        <pc:sldMkLst>
          <pc:docMk/>
          <pc:sldMk cId="3927871401" sldId="29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6E48A-0B01-A842-895F-83438F7D5865}" type="datetimeFigureOut">
              <a:rPr lang="en-US" smtClean="0">
                <a:latin typeface="Calibri" panose="020F0502020204030204" pitchFamily="34" charset="0"/>
              </a:rPr>
              <a:t>3/20/2024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864EF-6C58-9A4A-8734-84A50B0534CD}" type="slidenum">
              <a:rPr lang="en-US" smtClean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44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03DA174D-1BBF-6B43-B996-1F013472956F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8BA364ED-84E6-0541-A389-E03ABDD87C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77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342900" algn="l" defTabSz="685800" rtl="0" eaLnBrk="1" latinLnBrk="0" hangingPunct="1">
      <a:defRPr sz="9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685800" algn="l" defTabSz="685800" rtl="0" eaLnBrk="1" latinLnBrk="0" hangingPunct="1">
      <a:defRPr sz="9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028700" algn="l" defTabSz="685800" rtl="0" eaLnBrk="1" latinLnBrk="0" hangingPunct="1">
      <a:defRPr sz="9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371600" algn="l" defTabSz="685800" rtl="0" eaLnBrk="1" latinLnBrk="0" hangingPunct="1">
      <a:defRPr sz="9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364ED-84E6-0541-A389-E03ABDD87C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25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our pitch to non-computing disciplines definitely emphasized LLMs, as well as ethics/bias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64ED-84E6-0541-A389-E03ABDD87CC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68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Baked-in = unavoidable (English 102, First Year Seminar)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64ED-84E6-0541-A389-E03ABDD87CC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38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6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emf"/><Relationship Id="rId4" Type="http://schemas.openxmlformats.org/officeDocument/2006/relationships/image" Target="../media/image6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6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emf"/><Relationship Id="rId4" Type="http://schemas.openxmlformats.org/officeDocument/2006/relationships/image" Target="../media/image3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emf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emf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emf"/><Relationship Id="rId4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emf"/><Relationship Id="rId4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6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emf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 cover (opt. 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ree, outdoor, sport, people&#10;&#10;Description automatically generated">
            <a:extLst>
              <a:ext uri="{FF2B5EF4-FFF2-40B4-BE49-F238E27FC236}">
                <a16:creationId xmlns:a16="http://schemas.microsoft.com/office/drawing/2014/main" id="{C0A6C172-729E-983A-A7E1-78324E41C6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4199" y="0"/>
            <a:ext cx="4749801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7045E9-A151-E145-8D06-3810C38990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73"/>
          <a:stretch/>
        </p:blipFill>
        <p:spPr>
          <a:xfrm>
            <a:off x="3872731" y="-51459"/>
            <a:ext cx="5271269" cy="5194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6AF176-49D8-7D4A-B441-4CBFADFB5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/>
          <a:stretch/>
        </p:blipFill>
        <p:spPr>
          <a:xfrm rot="5400000">
            <a:off x="648447" y="-648447"/>
            <a:ext cx="5143502" cy="64403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266" y="933755"/>
            <a:ext cx="4054934" cy="1451399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>
              <a:defRPr sz="2800" b="1" i="0">
                <a:solidFill>
                  <a:srgbClr val="418FDE"/>
                </a:solidFill>
                <a:latin typeface="Calibri" panose="020F0502020204030204" pitchFamily="34" charset="0"/>
                <a:ea typeface="Calibri" panose="020F050202020403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9266" y="2518975"/>
            <a:ext cx="3940741" cy="8036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500" b="0" i="0" baseline="0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Presented by &lt;&lt;insert name here&gt;&gt;</a:t>
            </a:r>
            <a:br>
              <a:rPr lang="en-US" dirty="0"/>
            </a:br>
            <a:r>
              <a:rPr lang="en-US" dirty="0"/>
              <a:t>&lt;&lt;insert name here&gt;&gt;</a:t>
            </a:r>
            <a:br>
              <a:rPr lang="en-US" dirty="0"/>
            </a:br>
            <a:r>
              <a:rPr lang="en-US" dirty="0"/>
              <a:t>&lt;&lt;insert date here&gt;&gt;</a:t>
            </a:r>
          </a:p>
        </p:txBody>
      </p:sp>
      <p:pic>
        <p:nvPicPr>
          <p:cNvPr id="12" name="Picture 11" descr="Quinnipiac University Logo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266" y="4256402"/>
            <a:ext cx="1910875" cy="518740"/>
          </a:xfrm>
          <a:prstGeom prst="rect">
            <a:avLst/>
          </a:prstGeom>
        </p:spPr>
      </p:pic>
      <p:pic>
        <p:nvPicPr>
          <p:cNvPr id="13" name="Picture 12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962AAE6D-7388-AF4B-B421-9BAA983C324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6686">
            <a:off x="3017071" y="4175290"/>
            <a:ext cx="1400704" cy="5053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B19019-98B1-AE40-85CC-C54AE7F1D06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730" y="4628667"/>
            <a:ext cx="814935" cy="807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 cover (opt. 4) SH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4AFFAF77-8952-54DA-23CB-C29A71145C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9D3EE064-8288-EC41-9AB0-186A2626E8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6686">
            <a:off x="7055234" y="4112599"/>
            <a:ext cx="1971061" cy="711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87FEF0-DC6C-2A42-ADD7-83EF1ED489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979" y="4720699"/>
            <a:ext cx="1146771" cy="11364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5F672CB-5519-B348-B460-8FA0596633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066" y="490616"/>
            <a:ext cx="8109868" cy="1416478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ctr">
              <a:defRPr sz="30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Enter presentation title here. </a:t>
            </a:r>
            <a:br>
              <a:rPr lang="en-US" dirty="0"/>
            </a:br>
            <a:r>
              <a:rPr lang="en-US" dirty="0"/>
              <a:t>Title can be up to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B1288E3-8542-4149-9743-E536439A8F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98824" y="2282227"/>
            <a:ext cx="4746349" cy="8036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Presented by &lt;&lt;insert name here&gt;&gt;</a:t>
            </a:r>
            <a:br>
              <a:rPr lang="en-US" dirty="0"/>
            </a:br>
            <a:r>
              <a:rPr lang="en-US" dirty="0"/>
              <a:t>&lt;&lt;insert name here&gt;&gt;</a:t>
            </a:r>
            <a:br>
              <a:rPr lang="en-US" dirty="0"/>
            </a:br>
            <a:r>
              <a:rPr lang="en-US" dirty="0"/>
              <a:t>&lt;&lt;insert date here&gt;&gt;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FC8123-8FE4-B84A-8F69-D42C33A041F4}"/>
              </a:ext>
            </a:extLst>
          </p:cNvPr>
          <p:cNvCxnSpPr>
            <a:cxnSpLocks/>
          </p:cNvCxnSpPr>
          <p:nvPr userDrawn="1"/>
        </p:nvCxnSpPr>
        <p:spPr>
          <a:xfrm>
            <a:off x="3409950" y="2072197"/>
            <a:ext cx="2324100" cy="0"/>
          </a:xfrm>
          <a:prstGeom prst="line">
            <a:avLst/>
          </a:prstGeom>
          <a:ln w="12700">
            <a:solidFill>
              <a:srgbClr val="0D2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F8648D9-0C12-B146-AF0F-321AD5AB031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1734" y="3956396"/>
            <a:ext cx="3502590" cy="120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09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 cover (opt. 4) S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57F527A5-1016-EEFD-7301-EB94CD37AA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9D3EE064-8288-EC41-9AB0-186A2626E8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6686">
            <a:off x="7055234" y="4112599"/>
            <a:ext cx="1971061" cy="711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87FEF0-DC6C-2A42-ADD7-83EF1ED489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979" y="4720699"/>
            <a:ext cx="1146771" cy="11364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5F672CB-5519-B348-B460-8FA0596633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066" y="490616"/>
            <a:ext cx="8109868" cy="1416478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ctr">
              <a:defRPr sz="30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Enter presentation title here. </a:t>
            </a:r>
            <a:br>
              <a:rPr lang="en-US" dirty="0"/>
            </a:br>
            <a:r>
              <a:rPr lang="en-US" dirty="0"/>
              <a:t>Title can be up to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B1288E3-8542-4149-9743-E536439A8F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98824" y="2282227"/>
            <a:ext cx="4746349" cy="8036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Presented by &lt;&lt;insert name here&gt;&gt;</a:t>
            </a:r>
            <a:br>
              <a:rPr lang="en-US" dirty="0"/>
            </a:br>
            <a:r>
              <a:rPr lang="en-US" dirty="0"/>
              <a:t>&lt;&lt;insert name here&gt;&gt;</a:t>
            </a:r>
            <a:br>
              <a:rPr lang="en-US" dirty="0"/>
            </a:br>
            <a:r>
              <a:rPr lang="en-US" dirty="0"/>
              <a:t>&lt;&lt;insert date here&gt;&gt;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FC8123-8FE4-B84A-8F69-D42C33A041F4}"/>
              </a:ext>
            </a:extLst>
          </p:cNvPr>
          <p:cNvCxnSpPr>
            <a:cxnSpLocks/>
          </p:cNvCxnSpPr>
          <p:nvPr userDrawn="1"/>
        </p:nvCxnSpPr>
        <p:spPr>
          <a:xfrm>
            <a:off x="3409950" y="2072197"/>
            <a:ext cx="2324100" cy="0"/>
          </a:xfrm>
          <a:prstGeom prst="line">
            <a:avLst/>
          </a:prstGeom>
          <a:ln w="12700">
            <a:solidFill>
              <a:srgbClr val="0D2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5046F89-D9FF-F94E-AD6C-A32DC7641C1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1736" y="3956396"/>
            <a:ext cx="2429457" cy="120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96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 cover (opt. 4) S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C1F3320B-B538-EC33-50EE-A727AA466B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9D3EE064-8288-EC41-9AB0-186A2626E8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6686">
            <a:off x="7055234" y="4112599"/>
            <a:ext cx="1971061" cy="711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87FEF0-DC6C-2A42-ADD7-83EF1ED489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979" y="4720699"/>
            <a:ext cx="1146771" cy="11364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5F672CB-5519-B348-B460-8FA0596633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066" y="490616"/>
            <a:ext cx="8109868" cy="1416478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ctr">
              <a:defRPr sz="30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Enter presentation title here. </a:t>
            </a:r>
            <a:br>
              <a:rPr lang="en-US" dirty="0"/>
            </a:br>
            <a:r>
              <a:rPr lang="en-US" dirty="0"/>
              <a:t>Title can be up to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B1288E3-8542-4149-9743-E536439A8F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98824" y="2282227"/>
            <a:ext cx="4746349" cy="8036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Presented by &lt;&lt;insert name here&gt;&gt;</a:t>
            </a:r>
            <a:br>
              <a:rPr lang="en-US" dirty="0"/>
            </a:br>
            <a:r>
              <a:rPr lang="en-US" dirty="0"/>
              <a:t>&lt;&lt;insert name here&gt;&gt;</a:t>
            </a:r>
            <a:br>
              <a:rPr lang="en-US" dirty="0"/>
            </a:br>
            <a:r>
              <a:rPr lang="en-US" dirty="0"/>
              <a:t>&lt;&lt;insert date here&gt;&gt;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FC8123-8FE4-B84A-8F69-D42C33A041F4}"/>
              </a:ext>
            </a:extLst>
          </p:cNvPr>
          <p:cNvCxnSpPr>
            <a:cxnSpLocks/>
          </p:cNvCxnSpPr>
          <p:nvPr userDrawn="1"/>
        </p:nvCxnSpPr>
        <p:spPr>
          <a:xfrm>
            <a:off x="3409950" y="2072197"/>
            <a:ext cx="2324100" cy="0"/>
          </a:xfrm>
          <a:prstGeom prst="line">
            <a:avLst/>
          </a:prstGeom>
          <a:ln w="12700">
            <a:solidFill>
              <a:srgbClr val="0D2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8F36DA2-44A9-7044-9C29-B3EA541CF9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4695" y="3928339"/>
            <a:ext cx="2612464" cy="12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39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 cover (opt. 4) 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1CA108C4-528F-34D4-0C79-893BDED34A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3258BE-400F-8F43-BA5B-FB43B6CC86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8708" y="3956396"/>
            <a:ext cx="2776735" cy="1207276"/>
          </a:xfrm>
          <a:prstGeom prst="rect">
            <a:avLst/>
          </a:prstGeom>
        </p:spPr>
      </p:pic>
      <p:pic>
        <p:nvPicPr>
          <p:cNvPr id="10" name="Picture 9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9D3EE064-8288-EC41-9AB0-186A2626E8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6686">
            <a:off x="7055234" y="4112599"/>
            <a:ext cx="1971061" cy="711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87FEF0-DC6C-2A42-ADD7-83EF1ED4896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979" y="4720699"/>
            <a:ext cx="1146771" cy="11364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5F672CB-5519-B348-B460-8FA0596633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066" y="490616"/>
            <a:ext cx="8109868" cy="1416478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ctr">
              <a:defRPr sz="30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Enter presentation title here. </a:t>
            </a:r>
            <a:br>
              <a:rPr lang="en-US" dirty="0"/>
            </a:br>
            <a:r>
              <a:rPr lang="en-US" dirty="0"/>
              <a:t>Title can be up to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B1288E3-8542-4149-9743-E536439A8F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98824" y="2282227"/>
            <a:ext cx="4746349" cy="8036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Presented by &lt;&lt;insert name here&gt;&gt;</a:t>
            </a:r>
            <a:br>
              <a:rPr lang="en-US" dirty="0"/>
            </a:br>
            <a:r>
              <a:rPr lang="en-US" dirty="0"/>
              <a:t>&lt;&lt;insert name here&gt;&gt;</a:t>
            </a:r>
            <a:br>
              <a:rPr lang="en-US" dirty="0"/>
            </a:br>
            <a:r>
              <a:rPr lang="en-US" dirty="0"/>
              <a:t>&lt;&lt;insert date here&gt;&gt;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FC8123-8FE4-B84A-8F69-D42C33A041F4}"/>
              </a:ext>
            </a:extLst>
          </p:cNvPr>
          <p:cNvCxnSpPr>
            <a:cxnSpLocks/>
          </p:cNvCxnSpPr>
          <p:nvPr userDrawn="1"/>
        </p:nvCxnSpPr>
        <p:spPr>
          <a:xfrm>
            <a:off x="3409950" y="2072197"/>
            <a:ext cx="2324100" cy="0"/>
          </a:xfrm>
          <a:prstGeom prst="line">
            <a:avLst/>
          </a:prstGeom>
          <a:ln w="12700">
            <a:solidFill>
              <a:srgbClr val="0D2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586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 cover (opt. 5)">
    <p:bg>
      <p:bgPr>
        <a:solidFill>
          <a:srgbClr val="0D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55AEC0CE-B654-AFF9-B239-A34EACB4D6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151"/>
          <a:stretch/>
        </p:blipFill>
        <p:spPr>
          <a:xfrm rot="10800000">
            <a:off x="0" y="2408669"/>
            <a:ext cx="9144000" cy="273483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C5E663-7C77-BF4F-9809-6805CF1E40D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066" y="717119"/>
            <a:ext cx="8109868" cy="1416478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ctr">
              <a:defRPr sz="30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Enter presentation title here. </a:t>
            </a:r>
            <a:br>
              <a:rPr lang="en-US" dirty="0"/>
            </a:br>
            <a:r>
              <a:rPr lang="en-US" dirty="0"/>
              <a:t>Title can be up to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DE042D9-41A2-9B4A-A75E-1F42D09431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01630" y="2508730"/>
            <a:ext cx="3940741" cy="8036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0" i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Presented by &lt;&lt;insert name here&gt;&gt;</a:t>
            </a:r>
            <a:br>
              <a:rPr lang="en-US" dirty="0"/>
            </a:br>
            <a:r>
              <a:rPr lang="en-US" dirty="0"/>
              <a:t>&lt;&lt;insert name here&gt;&gt;</a:t>
            </a:r>
            <a:br>
              <a:rPr lang="en-US" dirty="0"/>
            </a:br>
            <a:r>
              <a:rPr lang="en-US" dirty="0"/>
              <a:t>&lt;&lt;insert date here&gt;&gt;</a:t>
            </a:r>
          </a:p>
        </p:txBody>
      </p:sp>
      <p:pic>
        <p:nvPicPr>
          <p:cNvPr id="9" name="Picture 8" descr="Quinnipiac University Logo">
            <a:extLst>
              <a:ext uri="{FF2B5EF4-FFF2-40B4-BE49-F238E27FC236}">
                <a16:creationId xmlns:a16="http://schemas.microsoft.com/office/drawing/2014/main" id="{0460F4E9-81A1-6143-862A-57658F263E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66" y="4244071"/>
            <a:ext cx="2148882" cy="5833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4E2D29-75A8-CC40-A5F8-1053FEE85065}"/>
              </a:ext>
            </a:extLst>
          </p:cNvPr>
          <p:cNvCxnSpPr>
            <a:cxnSpLocks/>
          </p:cNvCxnSpPr>
          <p:nvPr userDrawn="1"/>
        </p:nvCxnSpPr>
        <p:spPr>
          <a:xfrm>
            <a:off x="3409950" y="2298700"/>
            <a:ext cx="2324100" cy="0"/>
          </a:xfrm>
          <a:prstGeom prst="line">
            <a:avLst/>
          </a:prstGeom>
          <a:ln w="12700">
            <a:solidFill>
              <a:srgbClr val="418F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414042CC-03FB-6041-A8C8-3766F59DB3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6686">
            <a:off x="7055234" y="4112599"/>
            <a:ext cx="1971061" cy="7111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79512C-9BBC-7F4C-B979-B651243E1D2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979" y="4720699"/>
            <a:ext cx="1146771" cy="11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63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break (opt. 6)">
    <p:bg>
      <p:bgPr>
        <a:solidFill>
          <a:srgbClr val="418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AD561E-8861-6D42-B748-D60A766779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1481" y="201099"/>
            <a:ext cx="5981700" cy="4292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A1037D4-D4F6-0740-8D3D-B2FA49405A5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6179" y="1560872"/>
            <a:ext cx="4191641" cy="108088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ctr">
              <a:defRPr sz="28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Enter presentation title here. Title can be up to 3 lines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A39A47E-7E74-0646-A766-11AC679478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01630" y="3058546"/>
            <a:ext cx="3940741" cy="8036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0" i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Presented by &lt;&lt;insert name here&gt;&gt;</a:t>
            </a:r>
            <a:br>
              <a:rPr lang="en-US" dirty="0"/>
            </a:br>
            <a:r>
              <a:rPr lang="en-US" dirty="0"/>
              <a:t>&lt;&lt;insert name here&gt;&gt;</a:t>
            </a:r>
            <a:br>
              <a:rPr lang="en-US" dirty="0"/>
            </a:br>
            <a:r>
              <a:rPr lang="en-US" dirty="0"/>
              <a:t>&lt;&lt;insert date here&gt;&gt;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264960-043D-C44D-B02B-5597B97E0785}"/>
              </a:ext>
            </a:extLst>
          </p:cNvPr>
          <p:cNvCxnSpPr>
            <a:cxnSpLocks/>
          </p:cNvCxnSpPr>
          <p:nvPr userDrawn="1"/>
        </p:nvCxnSpPr>
        <p:spPr>
          <a:xfrm>
            <a:off x="3409950" y="2855967"/>
            <a:ext cx="2324100" cy="0"/>
          </a:xfrm>
          <a:prstGeom prst="line">
            <a:avLst/>
          </a:prstGeom>
          <a:ln w="12700">
            <a:solidFill>
              <a:srgbClr val="418F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Quinnipiac University Logo">
            <a:extLst>
              <a:ext uri="{FF2B5EF4-FFF2-40B4-BE49-F238E27FC236}">
                <a16:creationId xmlns:a16="http://schemas.microsoft.com/office/drawing/2014/main" id="{B10F0FD6-E1EF-6B4C-941E-066CF507CE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727" y="4354756"/>
            <a:ext cx="1757408" cy="477079"/>
          </a:xfrm>
          <a:prstGeom prst="rect">
            <a:avLst/>
          </a:prstGeom>
        </p:spPr>
      </p:pic>
      <p:pic>
        <p:nvPicPr>
          <p:cNvPr id="9" name="Picture 8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DEAABDB8-AF5A-AD42-B9A3-FE36DB7453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6686">
            <a:off x="7507707" y="4300269"/>
            <a:ext cx="1400704" cy="505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D4395A-B5D5-8245-B0BF-99B431D919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6366" y="4753646"/>
            <a:ext cx="814935" cy="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03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(opt. 1)">
    <p:bg>
      <p:bgPr>
        <a:solidFill>
          <a:srgbClr val="0D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, plant&#10;&#10;Description automatically generated">
            <a:extLst>
              <a:ext uri="{FF2B5EF4-FFF2-40B4-BE49-F238E27FC236}">
                <a16:creationId xmlns:a16="http://schemas.microsoft.com/office/drawing/2014/main" id="{31434D50-1B96-3147-A5CB-62E09FAFDA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557909" y="-3077"/>
            <a:ext cx="3561584" cy="5138971"/>
          </a:xfrm>
          <a:prstGeom prst="rect">
            <a:avLst/>
          </a:prstGeom>
        </p:spPr>
      </p:pic>
      <p:pic>
        <p:nvPicPr>
          <p:cNvPr id="7" name="Picture 6" descr="A picture containing sky, outdoor, plant&#10;&#10;Description automatically generated">
            <a:extLst>
              <a:ext uri="{FF2B5EF4-FFF2-40B4-BE49-F238E27FC236}">
                <a16:creationId xmlns:a16="http://schemas.microsoft.com/office/drawing/2014/main" id="{93E467ED-0DDE-374A-A4B8-C8655901F8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077"/>
            <a:ext cx="4324484" cy="51465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792706-4D93-E04A-82E9-CE4F65CA4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645" y="2069323"/>
            <a:ext cx="4708056" cy="9941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b="1" i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Section/Separator Slide option 1</a:t>
            </a:r>
          </a:p>
        </p:txBody>
      </p:sp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88AD3FE2-FC48-664B-94EB-A8F39B4CB8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5635" y="4025900"/>
            <a:ext cx="745797" cy="7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78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(opt. 2)">
    <p:bg>
      <p:bgPr>
        <a:solidFill>
          <a:srgbClr val="0D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6B3922C0-D9D7-1C4B-8AB7-5544C6EFFD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6193" y="11185"/>
            <a:ext cx="5328386" cy="524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EA130D-F2F4-F24F-9EF2-6305AAF35B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937457" y="0"/>
            <a:ext cx="4485134" cy="5154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92C4E0-CB37-F846-8938-A28B6AB77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3019825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792706-4D93-E04A-82E9-CE4F65CA4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645" y="2069323"/>
            <a:ext cx="4708056" cy="9941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b="1" i="0" baseline="0">
                <a:solidFill>
                  <a:srgbClr val="0D2240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Section/Separator Slide option 2</a:t>
            </a:r>
          </a:p>
        </p:txBody>
      </p:sp>
    </p:spTree>
    <p:extLst>
      <p:ext uri="{BB962C8B-B14F-4D97-AF65-F5344CB8AC3E}">
        <p14:creationId xmlns:p14="http://schemas.microsoft.com/office/powerpoint/2010/main" val="726131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(opt. 3)">
    <p:bg>
      <p:bgPr>
        <a:solidFill>
          <a:srgbClr val="418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AD561E-8861-6D42-B748-D60A766779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1481" y="358447"/>
            <a:ext cx="5981700" cy="4292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792706-4D93-E04A-82E9-CE4F65CA4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644" y="2069323"/>
            <a:ext cx="7929881" cy="9941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b="1" i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Section/Separator Slide option 3</a:t>
            </a:r>
          </a:p>
        </p:txBody>
      </p:sp>
    </p:spTree>
    <p:extLst>
      <p:ext uri="{BB962C8B-B14F-4D97-AF65-F5344CB8AC3E}">
        <p14:creationId xmlns:p14="http://schemas.microsoft.com/office/powerpoint/2010/main" val="679138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(opt. 4)">
    <p:bg>
      <p:bgPr>
        <a:solidFill>
          <a:srgbClr val="0D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3922C0-D9D7-1C4B-8AB7-5544C6EFFD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0888" y="4083716"/>
            <a:ext cx="1110724" cy="933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EA130D-F2F4-F24F-9EF2-6305AAF35B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944"/>
          <a:stretch/>
        </p:blipFill>
        <p:spPr>
          <a:xfrm rot="16041499">
            <a:off x="1875692" y="-659019"/>
            <a:ext cx="3036278" cy="688144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792706-4D93-E04A-82E9-CE4F65CA4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645" y="2069323"/>
            <a:ext cx="4708056" cy="9941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b="1" i="0" baseline="0">
                <a:solidFill>
                  <a:srgbClr val="0D2240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Section/Separator Slide option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4573D0-5F1D-264A-8E5F-D0DF572A71E8}"/>
              </a:ext>
            </a:extLst>
          </p:cNvPr>
          <p:cNvSpPr txBox="1"/>
          <p:nvPr userDrawn="1"/>
        </p:nvSpPr>
        <p:spPr>
          <a:xfrm>
            <a:off x="2579077" y="-48064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4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 cover (opt. 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ground, outdoor, sandy&#10;&#10;Description automatically generated">
            <a:extLst>
              <a:ext uri="{FF2B5EF4-FFF2-40B4-BE49-F238E27FC236}">
                <a16:creationId xmlns:a16="http://schemas.microsoft.com/office/drawing/2014/main" id="{5B73B307-B00E-D9EA-47DC-50D7967F3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0837" y="7432"/>
            <a:ext cx="4253163" cy="5140668"/>
          </a:xfrm>
          <a:prstGeom prst="rect">
            <a:avLst/>
          </a:prstGeom>
        </p:spPr>
      </p:pic>
      <p:pic>
        <p:nvPicPr>
          <p:cNvPr id="7" name="Picture 6" descr="A picture containing sky, outdoor, plant&#10;&#10;Description automatically generated">
            <a:extLst>
              <a:ext uri="{FF2B5EF4-FFF2-40B4-BE49-F238E27FC236}">
                <a16:creationId xmlns:a16="http://schemas.microsoft.com/office/drawing/2014/main" id="{D108CF03-028F-0C46-9F7A-BE6E4FF4B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29085" y="7432"/>
            <a:ext cx="4553280" cy="5138971"/>
          </a:xfrm>
          <a:prstGeom prst="rect">
            <a:avLst/>
          </a:prstGeom>
        </p:spPr>
      </p:pic>
      <p:pic>
        <p:nvPicPr>
          <p:cNvPr id="14" name="Picture 13" descr="A picture containing sky, outdoor, plant&#10;&#10;Description automatically generated">
            <a:extLst>
              <a:ext uri="{FF2B5EF4-FFF2-40B4-BE49-F238E27FC236}">
                <a16:creationId xmlns:a16="http://schemas.microsoft.com/office/drawing/2014/main" id="{051673FE-CB40-F54E-B3F6-EEE44662B0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29"/>
            <a:ext cx="3206884" cy="5138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266" y="880887"/>
            <a:ext cx="4445519" cy="148087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9267" y="2781744"/>
            <a:ext cx="4445518" cy="8036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Presented by &lt;&lt;insert name here&gt;&gt;</a:t>
            </a:r>
            <a:br>
              <a:rPr lang="en-US" dirty="0"/>
            </a:br>
            <a:r>
              <a:rPr lang="en-US" dirty="0"/>
              <a:t>&lt;&lt;insert name here&gt;&gt;</a:t>
            </a:r>
            <a:br>
              <a:rPr lang="en-US" dirty="0"/>
            </a:br>
            <a:r>
              <a:rPr lang="en-US" dirty="0"/>
              <a:t>&lt;&lt;insert date here&gt;&gt;</a:t>
            </a:r>
          </a:p>
        </p:txBody>
      </p:sp>
      <p:pic>
        <p:nvPicPr>
          <p:cNvPr id="12" name="Picture 11" descr="Quinnipiac University Logo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266" y="4262613"/>
            <a:ext cx="2148882" cy="58335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A90D21-062D-CB41-BC22-6DB9673AE0A6}"/>
              </a:ext>
            </a:extLst>
          </p:cNvPr>
          <p:cNvCxnSpPr>
            <a:cxnSpLocks/>
          </p:cNvCxnSpPr>
          <p:nvPr userDrawn="1"/>
        </p:nvCxnSpPr>
        <p:spPr>
          <a:xfrm>
            <a:off x="339266" y="2549646"/>
            <a:ext cx="44455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41594BC7-045F-3241-9130-6DF40F92146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6686">
            <a:off x="3149748" y="4122180"/>
            <a:ext cx="1960236" cy="707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1F546A-3F18-7549-8F5A-CD40D20B91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2605" y="4740043"/>
            <a:ext cx="1140473" cy="11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946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(opt. 5)">
    <p:bg>
      <p:bgPr>
        <a:solidFill>
          <a:srgbClr val="0D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ark, silhouette&#10;&#10;Description automatically generated">
            <a:extLst>
              <a:ext uri="{FF2B5EF4-FFF2-40B4-BE49-F238E27FC236}">
                <a16:creationId xmlns:a16="http://schemas.microsoft.com/office/drawing/2014/main" id="{79190B6B-CDF1-FE8E-5B35-C909D2ACB1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4082" y="4273164"/>
            <a:ext cx="823520" cy="8703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792706-4D93-E04A-82E9-CE4F65CA4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644" y="2069323"/>
            <a:ext cx="6913156" cy="99417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b="1" i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Section/Separator Slide option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4573D0-5F1D-264A-8E5F-D0DF572A71E8}"/>
              </a:ext>
            </a:extLst>
          </p:cNvPr>
          <p:cNvSpPr txBox="1"/>
          <p:nvPr userDrawn="1"/>
        </p:nvSpPr>
        <p:spPr>
          <a:xfrm>
            <a:off x="2579077" y="-480646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Calibri" panose="020F0502020204030204" pitchFamily="34" charset="0"/>
            </a:endParaRPr>
          </a:p>
        </p:txBody>
      </p:sp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DC5EA39C-4B37-A94F-960F-5409F9B38F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034" y="4653253"/>
            <a:ext cx="366577" cy="36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80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50C889F-103D-07A4-7465-37344B54B3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3878" y="0"/>
            <a:ext cx="8683450" cy="5210070"/>
          </a:xfrm>
          <a:prstGeom prst="rect">
            <a:avLst/>
          </a:prstGeom>
        </p:spPr>
      </p:pic>
      <p:pic>
        <p:nvPicPr>
          <p:cNvPr id="22" name="Picture 21" descr="A picture containing dark&#10;&#10;Description automatically generated">
            <a:extLst>
              <a:ext uri="{FF2B5EF4-FFF2-40B4-BE49-F238E27FC236}">
                <a16:creationId xmlns:a16="http://schemas.microsoft.com/office/drawing/2014/main" id="{03468778-D5A6-4B17-F97E-AEC3B0672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8131360" y="4247049"/>
            <a:ext cx="870326" cy="9630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F3E406-D45F-92F3-CC65-243EE0BD74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3249" y="4676974"/>
            <a:ext cx="482216" cy="40538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6369" y="376577"/>
            <a:ext cx="7886700" cy="79908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 b="1" i="0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Header Goes Here</a:t>
            </a:r>
            <a:br>
              <a:rPr lang="en-US" dirty="0"/>
            </a:br>
            <a:r>
              <a:rPr lang="en-US" dirty="0"/>
              <a:t>Can be two lines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AE1569-94A5-D703-6F6F-855AD91430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025" y="1362074"/>
            <a:ext cx="7899400" cy="2889504"/>
          </a:xfrm>
        </p:spPr>
        <p:txBody>
          <a:bodyPr/>
          <a:lstStyle>
            <a:lvl1pPr>
              <a:buClr>
                <a:srgbClr val="418FDE"/>
              </a:buClr>
              <a:defRPr b="0"/>
            </a:lvl1pPr>
            <a:lvl2pPr>
              <a:buClr>
                <a:srgbClr val="418FDE"/>
              </a:buClr>
              <a:defRPr b="0"/>
            </a:lvl2pPr>
            <a:lvl3pPr>
              <a:buClr>
                <a:srgbClr val="418FDE"/>
              </a:buClr>
              <a:defRPr b="0"/>
            </a:lvl3pPr>
          </a:lstStyle>
          <a:p>
            <a:r>
              <a:rPr lang="en-US" dirty="0"/>
              <a:t>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ped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accus,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maximin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vel </a:t>
            </a:r>
            <a:r>
              <a:rPr lang="en-US" dirty="0" err="1"/>
              <a:t>maio</a:t>
            </a:r>
            <a:r>
              <a:rPr lang="en-US" dirty="0"/>
              <a:t>. </a:t>
            </a:r>
            <a:r>
              <a:rPr lang="en-US" dirty="0" err="1"/>
              <a:t>Incias</a:t>
            </a:r>
            <a:r>
              <a:rPr lang="en-US" dirty="0"/>
              <a:t> et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ecestet</a:t>
            </a:r>
            <a:r>
              <a:rPr lang="en-US" dirty="0"/>
              <a:t>,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am </a:t>
            </a:r>
            <a:r>
              <a:rPr lang="en-US" dirty="0" err="1"/>
              <a:t>ipic</a:t>
            </a:r>
            <a:r>
              <a:rPr lang="en-US" dirty="0"/>
              <a:t> tempore </a:t>
            </a:r>
            <a:r>
              <a:rPr lang="en-US" dirty="0" err="1"/>
              <a:t>explandam</a:t>
            </a:r>
            <a:r>
              <a:rPr lang="en-US" dirty="0"/>
              <a:t> arum </a:t>
            </a:r>
            <a:r>
              <a:rPr lang="en-US" dirty="0" err="1"/>
              <a:t>sapicimus</a:t>
            </a:r>
            <a:r>
              <a:rPr lang="en-US" dirty="0"/>
              <a:t> </a:t>
            </a:r>
            <a:r>
              <a:rPr lang="en-US" dirty="0" err="1"/>
              <a:t>apidi</a:t>
            </a:r>
            <a:r>
              <a:rPr lang="en-US" dirty="0"/>
              <a:t> </a:t>
            </a:r>
            <a:r>
              <a:rPr lang="en-US" dirty="0" err="1"/>
              <a:t>occates</a:t>
            </a:r>
            <a:r>
              <a:rPr lang="en-US" dirty="0"/>
              <a:t> </a:t>
            </a:r>
            <a:r>
              <a:rPr lang="en-US" dirty="0" err="1"/>
              <a:t>quae</a:t>
            </a:r>
            <a:r>
              <a:rPr lang="en-US" dirty="0"/>
              <a:t> ne </a:t>
            </a:r>
            <a:r>
              <a:rPr lang="en-US" dirty="0" err="1"/>
              <a:t>porem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sum </a:t>
            </a:r>
            <a:r>
              <a:rPr lang="en-US" dirty="0" err="1"/>
              <a:t>quae</a:t>
            </a:r>
            <a:r>
              <a:rPr lang="en-US" dirty="0"/>
              <a:t> et et </a:t>
            </a:r>
            <a:r>
              <a:rPr lang="en-US" dirty="0" err="1"/>
              <a:t>libus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et lit non nus.</a:t>
            </a:r>
          </a:p>
          <a:p>
            <a:pPr lvl="1"/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ped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Bea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eatis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accus, ne </a:t>
            </a:r>
            <a:r>
              <a:rPr lang="en-US" dirty="0" err="1"/>
              <a:t>molenda</a:t>
            </a:r>
            <a:r>
              <a:rPr lang="en-US" dirty="0"/>
              <a:t> </a:t>
            </a:r>
            <a:r>
              <a:rPr lang="en-US" dirty="0" err="1"/>
              <a:t>invelit</a:t>
            </a:r>
            <a:r>
              <a:rPr lang="en-US" dirty="0"/>
              <a:t> </a:t>
            </a:r>
            <a:r>
              <a:rPr lang="en-US" dirty="0" err="1"/>
              <a:t>iurepudae</a:t>
            </a:r>
            <a:r>
              <a:rPr lang="en-US" dirty="0"/>
              <a:t> maximin </a:t>
            </a:r>
            <a:r>
              <a:rPr lang="en-US" dirty="0" err="1"/>
              <a:t>imagnate</a:t>
            </a:r>
            <a:r>
              <a:rPr lang="en-US" dirty="0"/>
              <a:t> </a:t>
            </a:r>
            <a:r>
              <a:rPr lang="en-US" dirty="0" err="1"/>
              <a:t>officima</a:t>
            </a:r>
            <a:r>
              <a:rPr lang="en-US" dirty="0"/>
              <a:t> </a:t>
            </a:r>
            <a:r>
              <a:rPr lang="en-US" dirty="0" err="1"/>
              <a:t>corruptas</a:t>
            </a:r>
            <a:r>
              <a:rPr lang="en-US" dirty="0"/>
              <a:t> </a:t>
            </a:r>
            <a:r>
              <a:rPr lang="en-US" dirty="0" err="1"/>
              <a:t>simoditam</a:t>
            </a:r>
            <a:r>
              <a:rPr lang="en-US" dirty="0"/>
              <a:t> </a:t>
            </a:r>
            <a:r>
              <a:rPr lang="en-US" dirty="0" err="1"/>
              <a:t>repersp</a:t>
            </a:r>
            <a:r>
              <a:rPr lang="en-US" dirty="0"/>
              <a:t> </a:t>
            </a:r>
            <a:r>
              <a:rPr lang="en-US" dirty="0" err="1"/>
              <a:t>erumenimi</a:t>
            </a:r>
            <a:r>
              <a:rPr lang="en-US" dirty="0"/>
              <a:t>, </a:t>
            </a:r>
            <a:r>
              <a:rPr lang="en-US" dirty="0" err="1"/>
              <a:t>sitate</a:t>
            </a:r>
            <a:r>
              <a:rPr lang="en-US" dirty="0"/>
              <a:t> vel </a:t>
            </a:r>
            <a:r>
              <a:rPr lang="en-US" dirty="0" err="1"/>
              <a:t>maio</a:t>
            </a:r>
            <a:r>
              <a:rPr lang="en-US" dirty="0"/>
              <a:t>. </a:t>
            </a:r>
          </a:p>
          <a:p>
            <a:pPr lvl="2"/>
            <a:r>
              <a:rPr lang="en-US" dirty="0" err="1"/>
              <a:t>ghfgh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417E066-CF72-7D60-5265-E34EA22656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369" y="166641"/>
            <a:ext cx="4442114" cy="22976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3374"/>
              </a:buClr>
              <a:buSzPct val="80000"/>
              <a:buFontTx/>
              <a:buNone/>
              <a:tabLst/>
              <a:defRPr sz="800" b="0" i="0" kern="0" cap="all" spc="75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3374"/>
              </a:buClr>
              <a:buSzPct val="80000"/>
              <a:buFontTx/>
              <a:buNone/>
              <a:tabLst/>
              <a:defRPr/>
            </a:pPr>
            <a:r>
              <a:rPr lang="en-US" dirty="0"/>
              <a:t>Optional Section title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3928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0857DE-9726-633B-C00C-0F35072D92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3878" y="0"/>
            <a:ext cx="8683450" cy="5210070"/>
          </a:xfrm>
          <a:prstGeom prst="rect">
            <a:avLst/>
          </a:prstGeom>
        </p:spPr>
      </p:pic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26369" y="166641"/>
            <a:ext cx="4442114" cy="22976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3374"/>
              </a:buClr>
              <a:buSzPct val="80000"/>
              <a:buFontTx/>
              <a:buNone/>
              <a:tabLst/>
              <a:defRPr sz="800" b="0" i="0" kern="0" cap="all" spc="75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3374"/>
              </a:buClr>
              <a:buSzPct val="80000"/>
              <a:buFontTx/>
              <a:buNone/>
              <a:tabLst/>
              <a:defRPr/>
            </a:pPr>
            <a:r>
              <a:rPr lang="en-US" dirty="0"/>
              <a:t>Optional Section title</a:t>
            </a:r>
          </a:p>
          <a:p>
            <a:pPr lvl="0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6369" y="376577"/>
            <a:ext cx="7886700" cy="79908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 b="1" i="0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Header Goes Here</a:t>
            </a:r>
            <a:br>
              <a:rPr lang="en-US" dirty="0"/>
            </a:br>
            <a:r>
              <a:rPr lang="en-US" dirty="0"/>
              <a:t>Can be two lines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94FE3-D2EC-F278-C02C-D1495E3BE2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6369" y="1745673"/>
            <a:ext cx="3754424" cy="285573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Clr>
                <a:srgbClr val="418FDE"/>
              </a:buClr>
              <a:buFont typeface="Arial" panose="020B0604020202020204" pitchFamily="34" charset="0"/>
              <a:buNone/>
              <a:defRPr sz="1600" b="0" i="0">
                <a:latin typeface="Calibri" panose="020F0502020204030204" pitchFamily="34" charset="0"/>
              </a:defRPr>
            </a:lvl1pPr>
            <a:lvl2pPr marL="342900" indent="0">
              <a:spcBef>
                <a:spcPts val="0"/>
              </a:spcBef>
              <a:spcAft>
                <a:spcPts val="600"/>
              </a:spcAft>
              <a:buClr>
                <a:srgbClr val="418FDE"/>
              </a:buClr>
              <a:buNone/>
              <a:defRPr sz="1600" b="0" i="0">
                <a:latin typeface="Calibri" panose="020F0502020204030204" pitchFamily="34" charset="0"/>
              </a:defRPr>
            </a:lvl2pPr>
            <a:lvl3pPr marL="685800" indent="0">
              <a:spcBef>
                <a:spcPts val="0"/>
              </a:spcBef>
              <a:spcAft>
                <a:spcPts val="600"/>
              </a:spcAft>
              <a:buClr>
                <a:srgbClr val="418FDE"/>
              </a:buClr>
              <a:buNone/>
              <a:defRPr sz="1600" b="0" i="0">
                <a:latin typeface="Calibri" panose="020F0502020204030204" pitchFamily="34" charset="0"/>
              </a:defRPr>
            </a:lvl3pPr>
            <a:lvl4pPr marL="1028700" indent="0">
              <a:spcBef>
                <a:spcPts val="0"/>
              </a:spcBef>
              <a:spcAft>
                <a:spcPts val="600"/>
              </a:spcAft>
              <a:buClr>
                <a:srgbClr val="418FDE"/>
              </a:buClr>
              <a:buNone/>
              <a:defRPr sz="1600" b="0" i="0">
                <a:latin typeface="Calibri" panose="020F0502020204030204" pitchFamily="34" charset="0"/>
              </a:defRPr>
            </a:lvl4pPr>
            <a:lvl5pPr marL="1371600" indent="0">
              <a:spcBef>
                <a:spcPts val="0"/>
              </a:spcBef>
              <a:spcAft>
                <a:spcPts val="600"/>
              </a:spcAft>
              <a:buClr>
                <a:srgbClr val="418FDE"/>
              </a:buClr>
              <a:buNone/>
              <a:defRPr sz="1600"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A picture containing dark&#10;&#10;Description automatically generated">
            <a:extLst>
              <a:ext uri="{FF2B5EF4-FFF2-40B4-BE49-F238E27FC236}">
                <a16:creationId xmlns:a16="http://schemas.microsoft.com/office/drawing/2014/main" id="{D5BE20CB-050B-DB01-821C-EF7E40119F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8131360" y="4247049"/>
            <a:ext cx="870326" cy="963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A2B5AD-BF6F-2789-B766-AFC2DDC72E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3249" y="4676974"/>
            <a:ext cx="482216" cy="405388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2403ADA-CA4E-3F4B-FE69-A18D67F59F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80974" y="1745673"/>
            <a:ext cx="3754424" cy="285573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Clr>
                <a:srgbClr val="418FDE"/>
              </a:buClr>
              <a:buFont typeface="Arial" panose="020B0604020202020204" pitchFamily="34" charset="0"/>
              <a:buNone/>
              <a:defRPr sz="1600" b="0" i="0">
                <a:latin typeface="Calibri" panose="020F0502020204030204" pitchFamily="34" charset="0"/>
              </a:defRPr>
            </a:lvl1pPr>
            <a:lvl2pPr marL="342900" indent="0">
              <a:spcBef>
                <a:spcPts val="0"/>
              </a:spcBef>
              <a:spcAft>
                <a:spcPts val="600"/>
              </a:spcAft>
              <a:buClr>
                <a:srgbClr val="418FDE"/>
              </a:buClr>
              <a:buNone/>
              <a:defRPr sz="1600" b="0" i="0">
                <a:latin typeface="Calibri" panose="020F0502020204030204" pitchFamily="34" charset="0"/>
              </a:defRPr>
            </a:lvl2pPr>
            <a:lvl3pPr marL="685800" indent="0">
              <a:spcBef>
                <a:spcPts val="0"/>
              </a:spcBef>
              <a:spcAft>
                <a:spcPts val="600"/>
              </a:spcAft>
              <a:buClr>
                <a:srgbClr val="418FDE"/>
              </a:buClr>
              <a:buNone/>
              <a:defRPr sz="1600" b="0" i="0">
                <a:latin typeface="Calibri" panose="020F0502020204030204" pitchFamily="34" charset="0"/>
              </a:defRPr>
            </a:lvl3pPr>
            <a:lvl4pPr marL="1028700" indent="0">
              <a:spcBef>
                <a:spcPts val="0"/>
              </a:spcBef>
              <a:spcAft>
                <a:spcPts val="600"/>
              </a:spcAft>
              <a:buClr>
                <a:srgbClr val="418FDE"/>
              </a:buClr>
              <a:buNone/>
              <a:defRPr sz="1600" b="0" i="0">
                <a:latin typeface="Calibri" panose="020F0502020204030204" pitchFamily="34" charset="0"/>
              </a:defRPr>
            </a:lvl4pPr>
            <a:lvl5pPr marL="1371600" indent="0">
              <a:spcBef>
                <a:spcPts val="0"/>
              </a:spcBef>
              <a:spcAft>
                <a:spcPts val="600"/>
              </a:spcAft>
              <a:buClr>
                <a:srgbClr val="418FDE"/>
              </a:buClr>
              <a:buNone/>
              <a:defRPr sz="1600" b="0" i="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1E8C243-51D9-7C68-DEB9-BFF590B2A6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025" y="1412535"/>
            <a:ext cx="3738563" cy="279400"/>
          </a:xfrm>
        </p:spPr>
        <p:txBody>
          <a:bodyPr/>
          <a:lstStyle>
            <a:lvl1pPr marL="0" indent="0">
              <a:buNone/>
              <a:defRPr b="1" i="0">
                <a:solidFill>
                  <a:srgbClr val="418FDE"/>
                </a:solidFill>
                <a:latin typeface="Calibri" panose="020F0502020204030204" pitchFamily="34" charset="0"/>
              </a:defRPr>
            </a:lvl1pPr>
            <a:lvl2pPr>
              <a:defRPr b="0" i="0">
                <a:solidFill>
                  <a:srgbClr val="418FDE"/>
                </a:solidFill>
                <a:latin typeface="Atlas Grotesk Medium" pitchFamily="2" charset="77"/>
              </a:defRPr>
            </a:lvl2pPr>
            <a:lvl3pPr>
              <a:defRPr b="0" i="0">
                <a:solidFill>
                  <a:srgbClr val="418FDE"/>
                </a:solidFill>
                <a:latin typeface="Atlas Grotesk Medium" pitchFamily="2" charset="77"/>
              </a:defRPr>
            </a:lvl3pPr>
            <a:lvl4pPr>
              <a:defRPr b="0" i="0">
                <a:solidFill>
                  <a:srgbClr val="418FDE"/>
                </a:solidFill>
                <a:latin typeface="Atlas Grotesk Medium" pitchFamily="2" charset="77"/>
              </a:defRPr>
            </a:lvl4pPr>
            <a:lvl5pPr>
              <a:defRPr b="0" i="0">
                <a:solidFill>
                  <a:srgbClr val="418FDE"/>
                </a:solidFill>
                <a:latin typeface="Atlas Grotesk Medium" pitchFamily="2" charset="77"/>
              </a:defRPr>
            </a:lvl5pPr>
          </a:lstStyle>
          <a:p>
            <a:pPr lvl="0"/>
            <a:r>
              <a:rPr lang="en-US" dirty="0"/>
              <a:t>Optional Subhead for Column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8744204-836C-57BB-50B8-E07504CAE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4073" y="1412535"/>
            <a:ext cx="3738563" cy="279400"/>
          </a:xfrm>
        </p:spPr>
        <p:txBody>
          <a:bodyPr/>
          <a:lstStyle>
            <a:lvl1pPr marL="0" indent="0">
              <a:buNone/>
              <a:defRPr b="1" i="0">
                <a:solidFill>
                  <a:srgbClr val="418FDE"/>
                </a:solidFill>
                <a:latin typeface="Calibri" panose="020F0502020204030204" pitchFamily="34" charset="0"/>
              </a:defRPr>
            </a:lvl1pPr>
            <a:lvl2pPr>
              <a:defRPr b="0" i="0">
                <a:solidFill>
                  <a:srgbClr val="418FDE"/>
                </a:solidFill>
                <a:latin typeface="Atlas Grotesk Medium" pitchFamily="2" charset="77"/>
              </a:defRPr>
            </a:lvl2pPr>
            <a:lvl3pPr>
              <a:defRPr b="0" i="0">
                <a:solidFill>
                  <a:srgbClr val="418FDE"/>
                </a:solidFill>
                <a:latin typeface="Atlas Grotesk Medium" pitchFamily="2" charset="77"/>
              </a:defRPr>
            </a:lvl3pPr>
            <a:lvl4pPr>
              <a:defRPr b="0" i="0">
                <a:solidFill>
                  <a:srgbClr val="418FDE"/>
                </a:solidFill>
                <a:latin typeface="Atlas Grotesk Medium" pitchFamily="2" charset="77"/>
              </a:defRPr>
            </a:lvl4pPr>
            <a:lvl5pPr>
              <a:defRPr b="0" i="0">
                <a:solidFill>
                  <a:srgbClr val="418FDE"/>
                </a:solidFill>
                <a:latin typeface="Atlas Grotesk Medium" pitchFamily="2" charset="77"/>
              </a:defRPr>
            </a:lvl5pPr>
          </a:lstStyle>
          <a:p>
            <a:pPr lvl="0"/>
            <a:r>
              <a:rPr lang="en-US" dirty="0"/>
              <a:t>Optional Subhead for Column</a:t>
            </a:r>
          </a:p>
        </p:txBody>
      </p:sp>
    </p:spTree>
    <p:extLst>
      <p:ext uri="{BB962C8B-B14F-4D97-AF65-F5344CB8AC3E}">
        <p14:creationId xmlns:p14="http://schemas.microsoft.com/office/powerpoint/2010/main" val="20946269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50C889F-103D-07A4-7465-37344B54B3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3878" y="0"/>
            <a:ext cx="8683450" cy="5210070"/>
          </a:xfrm>
          <a:prstGeom prst="rect">
            <a:avLst/>
          </a:prstGeom>
        </p:spPr>
      </p:pic>
      <p:pic>
        <p:nvPicPr>
          <p:cNvPr id="22" name="Picture 21" descr="A picture containing dark&#10;&#10;Description automatically generated">
            <a:extLst>
              <a:ext uri="{FF2B5EF4-FFF2-40B4-BE49-F238E27FC236}">
                <a16:creationId xmlns:a16="http://schemas.microsoft.com/office/drawing/2014/main" id="{03468778-D5A6-4B17-F97E-AEC3B0672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8131360" y="4247049"/>
            <a:ext cx="870326" cy="9630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F3E406-D45F-92F3-CC65-243EE0BD74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3249" y="4676974"/>
            <a:ext cx="482216" cy="405388"/>
          </a:xfrm>
          <a:prstGeom prst="rect">
            <a:avLst/>
          </a:prstGeom>
        </p:spPr>
      </p:pic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26369" y="166641"/>
            <a:ext cx="4442114" cy="22976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3374"/>
              </a:buClr>
              <a:buSzPct val="80000"/>
              <a:buFontTx/>
              <a:buNone/>
              <a:tabLst/>
              <a:defRPr sz="800" b="0" i="0" kern="0" cap="all" spc="75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3374"/>
              </a:buClr>
              <a:buSzPct val="80000"/>
              <a:buFontTx/>
              <a:buNone/>
              <a:tabLst/>
              <a:defRPr/>
            </a:pPr>
            <a:r>
              <a:rPr lang="en-US" dirty="0"/>
              <a:t>Optional Section title</a:t>
            </a:r>
          </a:p>
          <a:p>
            <a:pPr lvl="0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6369" y="376577"/>
            <a:ext cx="7886700" cy="79908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 b="1" i="0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Header Goes Here</a:t>
            </a:r>
            <a:br>
              <a:rPr lang="en-US" dirty="0"/>
            </a:br>
            <a:r>
              <a:rPr lang="en-US" dirty="0"/>
              <a:t>Can be two lines </a:t>
            </a:r>
          </a:p>
        </p:txBody>
      </p:sp>
    </p:spTree>
    <p:extLst>
      <p:ext uri="{BB962C8B-B14F-4D97-AF65-F5344CB8AC3E}">
        <p14:creationId xmlns:p14="http://schemas.microsoft.com/office/powerpoint/2010/main" val="8003853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dark&#10;&#10;Description automatically generated">
            <a:extLst>
              <a:ext uri="{FF2B5EF4-FFF2-40B4-BE49-F238E27FC236}">
                <a16:creationId xmlns:a16="http://schemas.microsoft.com/office/drawing/2014/main" id="{03468778-D5A6-4B17-F97E-AEC3B0672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8131360" y="4247049"/>
            <a:ext cx="870326" cy="9630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F3E406-D45F-92F3-CC65-243EE0BD7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3249" y="4676974"/>
            <a:ext cx="482216" cy="405388"/>
          </a:xfrm>
          <a:prstGeom prst="rect">
            <a:avLst/>
          </a:prstGeom>
        </p:spPr>
      </p:pic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26369" y="166641"/>
            <a:ext cx="4442114" cy="22976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3374"/>
              </a:buClr>
              <a:buSzPct val="80000"/>
              <a:buFontTx/>
              <a:buNone/>
              <a:tabLst/>
              <a:defRPr sz="800" b="0" i="0" kern="0" cap="all" spc="75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3374"/>
              </a:buClr>
              <a:buSzPct val="80000"/>
              <a:buFontTx/>
              <a:buNone/>
              <a:tabLst/>
              <a:defRPr/>
            </a:pPr>
            <a:r>
              <a:rPr lang="en-US" dirty="0"/>
              <a:t>Optional Section title</a:t>
            </a:r>
          </a:p>
          <a:p>
            <a:pPr lvl="0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6369" y="376577"/>
            <a:ext cx="7886700" cy="79908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 b="1" i="0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Header Goes Here</a:t>
            </a:r>
            <a:br>
              <a:rPr lang="en-US" dirty="0"/>
            </a:br>
            <a:r>
              <a:rPr lang="en-US" dirty="0"/>
              <a:t>Can be two lines </a:t>
            </a:r>
          </a:p>
        </p:txBody>
      </p:sp>
    </p:spTree>
    <p:extLst>
      <p:ext uri="{BB962C8B-B14F-4D97-AF65-F5344CB8AC3E}">
        <p14:creationId xmlns:p14="http://schemas.microsoft.com/office/powerpoint/2010/main" val="31303855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50C889F-103D-07A4-7465-37344B54B3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3878" y="0"/>
            <a:ext cx="8683450" cy="5210070"/>
          </a:xfrm>
          <a:prstGeom prst="rect">
            <a:avLst/>
          </a:prstGeom>
        </p:spPr>
      </p:pic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26369" y="166641"/>
            <a:ext cx="4442114" cy="22976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3374"/>
              </a:buClr>
              <a:buSzPct val="80000"/>
              <a:buFontTx/>
              <a:buNone/>
              <a:tabLst/>
              <a:defRPr sz="800" b="0" i="0" kern="0" cap="all" spc="75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3374"/>
              </a:buClr>
              <a:buSzPct val="80000"/>
              <a:buFontTx/>
              <a:buNone/>
              <a:tabLst/>
              <a:defRPr/>
            </a:pPr>
            <a:r>
              <a:rPr lang="en-US" dirty="0"/>
              <a:t>Optional Section title</a:t>
            </a:r>
          </a:p>
          <a:p>
            <a:pPr lvl="0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6369" y="376577"/>
            <a:ext cx="7886700" cy="79908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 b="1" i="0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Header Goes Here</a:t>
            </a:r>
            <a:br>
              <a:rPr lang="en-US" dirty="0"/>
            </a:br>
            <a:r>
              <a:rPr lang="en-US" dirty="0"/>
              <a:t>Can be two lines </a:t>
            </a:r>
          </a:p>
        </p:txBody>
      </p:sp>
    </p:spTree>
    <p:extLst>
      <p:ext uri="{BB962C8B-B14F-4D97-AF65-F5344CB8AC3E}">
        <p14:creationId xmlns:p14="http://schemas.microsoft.com/office/powerpoint/2010/main" val="22334072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YHSB sw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ark&#10;&#10;Description automatically generated">
            <a:extLst>
              <a:ext uri="{FF2B5EF4-FFF2-40B4-BE49-F238E27FC236}">
                <a16:creationId xmlns:a16="http://schemas.microsoft.com/office/drawing/2014/main" id="{D5BE20CB-050B-DB01-821C-EF7E40119F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8131360" y="4247049"/>
            <a:ext cx="870326" cy="963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A2B5AD-BF6F-2789-B766-AFC2DDC72E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3249" y="4676974"/>
            <a:ext cx="482216" cy="4053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19749E-7E10-AA7C-6370-7DA8A21307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16" y="-309838"/>
            <a:ext cx="8996149" cy="5675326"/>
          </a:xfrm>
          <a:prstGeom prst="rect">
            <a:avLst/>
          </a:prstGeom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70F28F0-CF3D-C0D1-21EB-D90B800DC0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74838" y="1519238"/>
            <a:ext cx="5849436" cy="2228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00" b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“Insert Quote: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Sed </a:t>
            </a:r>
            <a:r>
              <a:rPr lang="en-US" dirty="0" err="1"/>
              <a:t>arcu</a:t>
            </a:r>
            <a:r>
              <a:rPr lang="en-US" dirty="0"/>
              <a:t> non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.” 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 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2166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navy sw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ark&#10;&#10;Description automatically generated">
            <a:extLst>
              <a:ext uri="{FF2B5EF4-FFF2-40B4-BE49-F238E27FC236}">
                <a16:creationId xmlns:a16="http://schemas.microsoft.com/office/drawing/2014/main" id="{D5BE20CB-050B-DB01-821C-EF7E40119F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8131360" y="4247049"/>
            <a:ext cx="870326" cy="963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A2B5AD-BF6F-2789-B766-AFC2DDC72E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3249" y="4676974"/>
            <a:ext cx="482216" cy="4053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19749E-7E10-AA7C-6370-7DA8A21307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65913"/>
            <a:ext cx="9001686" cy="567532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32ADB-A038-6749-C530-40072809D9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74838" y="1519238"/>
            <a:ext cx="5849436" cy="2228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500" b="0">
                <a:solidFill>
                  <a:srgbClr val="418FD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“Insert Quote: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Sed </a:t>
            </a:r>
            <a:r>
              <a:rPr lang="en-US" dirty="0" err="1"/>
              <a:t>arcu</a:t>
            </a:r>
            <a:r>
              <a:rPr lang="en-US" dirty="0"/>
              <a:t> non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.” </a:t>
            </a:r>
            <a:r>
              <a:rPr lang="en-US" b="0" i="0" dirty="0">
                <a:solidFill>
                  <a:srgbClr val="7B8898"/>
                </a:solidFill>
                <a:effectLst/>
                <a:latin typeface="Mercury SSm A"/>
              </a:rPr>
              <a:t> 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80620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A picture containing grass, outdoor, sky, tree&#10;&#10;Description automatically generated">
            <a:extLst>
              <a:ext uri="{FF2B5EF4-FFF2-40B4-BE49-F238E27FC236}">
                <a16:creationId xmlns:a16="http://schemas.microsoft.com/office/drawing/2014/main" id="{39D56144-96FD-04E7-DE58-D58BD1B8F6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5"/>
          <a:stretch/>
        </p:blipFill>
        <p:spPr>
          <a:xfrm>
            <a:off x="-5978" y="0"/>
            <a:ext cx="9144000" cy="51435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719063-09EF-982D-CC44-F730DB872E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indent="0" algn="ctr">
              <a:buNone/>
              <a:defRPr b="1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Insert picture</a:t>
            </a:r>
          </a:p>
        </p:txBody>
      </p:sp>
      <p:pic>
        <p:nvPicPr>
          <p:cNvPr id="9" name="Picture 8" descr="A picture containing dark&#10;&#10;Description automatically generated">
            <a:extLst>
              <a:ext uri="{FF2B5EF4-FFF2-40B4-BE49-F238E27FC236}">
                <a16:creationId xmlns:a16="http://schemas.microsoft.com/office/drawing/2014/main" id="{D5BE20CB-050B-DB01-821C-EF7E40119F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8131360" y="4247049"/>
            <a:ext cx="870326" cy="963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A2B5AD-BF6F-2789-B766-AFC2DDC72E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3249" y="4676974"/>
            <a:ext cx="482216" cy="4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761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,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>
            <a:extLst>
              <a:ext uri="{FF2B5EF4-FFF2-40B4-BE49-F238E27FC236}">
                <a16:creationId xmlns:a16="http://schemas.microsoft.com/office/drawing/2014/main" id="{06491A47-D4B0-66F2-C59B-A8470FB7DE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777"/>
          <a:stretch/>
        </p:blipFill>
        <p:spPr>
          <a:xfrm>
            <a:off x="2304891" y="3509"/>
            <a:ext cx="6839107" cy="51435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719063-09EF-982D-CC44-F730DB872E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04102" y="3509"/>
            <a:ext cx="6839107" cy="5143500"/>
          </a:xfrm>
        </p:spPr>
        <p:txBody>
          <a:bodyPr anchor="ctr"/>
          <a:lstStyle>
            <a:lvl1pPr marL="0" indent="0" algn="ctr">
              <a:buNone/>
              <a:defRPr b="1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Insert picture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418F6E-2250-C658-3889-1440A25827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513"/>
          <a:stretch/>
        </p:blipFill>
        <p:spPr>
          <a:xfrm flipH="1">
            <a:off x="0" y="0"/>
            <a:ext cx="5099538" cy="5143500"/>
          </a:xfrm>
          <a:prstGeom prst="rect">
            <a:avLst/>
          </a:prstGeom>
        </p:spPr>
      </p:pic>
      <p:pic>
        <p:nvPicPr>
          <p:cNvPr id="9" name="Picture 8" descr="A picture containing dark&#10;&#10;Description automatically generated">
            <a:extLst>
              <a:ext uri="{FF2B5EF4-FFF2-40B4-BE49-F238E27FC236}">
                <a16:creationId xmlns:a16="http://schemas.microsoft.com/office/drawing/2014/main" id="{D5BE20CB-050B-DB01-821C-EF7E40119F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8131360" y="4247049"/>
            <a:ext cx="870326" cy="963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A2B5AD-BF6F-2789-B766-AFC2DDC72EC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3249" y="4676974"/>
            <a:ext cx="482216" cy="4053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FD6EC8C-53C6-7AB0-E9FF-174144B9B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369" y="376577"/>
            <a:ext cx="2386603" cy="130864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 b="1" i="0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Header that goes with type and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F2C0334-8153-9C58-6E8A-56CCC129A3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369" y="1918210"/>
            <a:ext cx="2726669" cy="2683194"/>
          </a:xfrm>
        </p:spPr>
        <p:txBody>
          <a:bodyPr>
            <a:normAutofit/>
          </a:bodyPr>
          <a:lstStyle>
            <a:lvl1pPr marL="0" indent="0">
              <a:buClr>
                <a:srgbClr val="418FDE"/>
              </a:buClr>
              <a:buFont typeface="Arial" panose="020B0604020202020204" pitchFamily="34" charset="0"/>
              <a:buNone/>
              <a:defRPr sz="1600" b="0" i="0">
                <a:latin typeface="Calibri" panose="020F0502020204030204" pitchFamily="34" charset="0"/>
              </a:defRPr>
            </a:lvl1pPr>
            <a:lvl2pPr marL="342900" indent="0">
              <a:buClr>
                <a:srgbClr val="418FDE"/>
              </a:buClr>
              <a:buNone/>
              <a:defRPr sz="1600" b="0" i="0">
                <a:latin typeface="Atlas Grotesk Light" pitchFamily="2" charset="77"/>
              </a:defRPr>
            </a:lvl2pPr>
            <a:lvl3pPr marL="685800" indent="0">
              <a:buClr>
                <a:srgbClr val="418FDE"/>
              </a:buClr>
              <a:buNone/>
              <a:defRPr sz="1600" b="0" i="0">
                <a:latin typeface="Atlas Grotesk Light" pitchFamily="2" charset="77"/>
              </a:defRPr>
            </a:lvl3pPr>
            <a:lvl4pPr marL="1028700" indent="0">
              <a:buClr>
                <a:srgbClr val="418FDE"/>
              </a:buClr>
              <a:buNone/>
              <a:defRPr sz="1600" b="0" i="0">
                <a:latin typeface="Atlas Grotesk Light" pitchFamily="2" charset="77"/>
              </a:defRPr>
            </a:lvl4pPr>
            <a:lvl5pPr marL="1371600" indent="0">
              <a:buClr>
                <a:srgbClr val="418FDE"/>
              </a:buClr>
              <a:buNone/>
              <a:defRPr sz="1600" b="0" i="0">
                <a:latin typeface="Atlas Grotesk Light" pitchFamily="2" charset="77"/>
              </a:defRPr>
            </a:lvl5pPr>
          </a:lstStyle>
          <a:p>
            <a:pPr lvl="0"/>
            <a:r>
              <a:rPr lang="en-US" dirty="0"/>
              <a:t>Insert type that goes with image. 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ped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</a:p>
        </p:txBody>
      </p:sp>
    </p:spTree>
    <p:extLst>
      <p:ext uri="{BB962C8B-B14F-4D97-AF65-F5344CB8AC3E}">
        <p14:creationId xmlns:p14="http://schemas.microsoft.com/office/powerpoint/2010/main" val="3808509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 cover (opt. 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uinnipiac's clock tower on a nice sunny day with students sitting in the quad. &#10;">
            <a:extLst>
              <a:ext uri="{FF2B5EF4-FFF2-40B4-BE49-F238E27FC236}">
                <a16:creationId xmlns:a16="http://schemas.microsoft.com/office/drawing/2014/main" id="{48540A4D-AD0A-104A-85A8-BA48EB75D3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6502" y="-22104"/>
            <a:ext cx="3577497" cy="51872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266" y="880887"/>
            <a:ext cx="4914052" cy="148087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>
              <a:defRPr sz="2800" b="1" i="0">
                <a:solidFill>
                  <a:srgbClr val="418FD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ENTER PRESENTATION TITLE HERE. CAN BE UP TO THREE LINES.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9267" y="2781744"/>
            <a:ext cx="4914052" cy="8036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 baseline="0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Presented by &lt;&lt;insert name here&gt;&gt;</a:t>
            </a:r>
            <a:br>
              <a:rPr lang="en-US" dirty="0"/>
            </a:br>
            <a:r>
              <a:rPr lang="en-US" dirty="0"/>
              <a:t>&lt;&lt;insert name here&gt;&gt;</a:t>
            </a:r>
            <a:br>
              <a:rPr lang="en-US" dirty="0"/>
            </a:br>
            <a:r>
              <a:rPr lang="en-US" dirty="0"/>
              <a:t>&lt;&lt;insert date here&gt;&gt;</a:t>
            </a:r>
          </a:p>
        </p:txBody>
      </p:sp>
      <p:pic>
        <p:nvPicPr>
          <p:cNvPr id="12" name="Picture 11" descr="Quinnipiac University Logo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266" y="4262613"/>
            <a:ext cx="2148882" cy="58335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A90D21-062D-CB41-BC22-6DB9673AE0A6}"/>
              </a:ext>
            </a:extLst>
          </p:cNvPr>
          <p:cNvCxnSpPr/>
          <p:nvPr userDrawn="1"/>
        </p:nvCxnSpPr>
        <p:spPr>
          <a:xfrm>
            <a:off x="339266" y="2549646"/>
            <a:ext cx="49140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41594BC7-045F-3241-9130-6DF40F9214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6686">
            <a:off x="3597574" y="4139938"/>
            <a:ext cx="1935992" cy="698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1F546A-3F18-7549-8F5A-CD40D20B91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569" y="4736986"/>
            <a:ext cx="1126368" cy="111623"/>
          </a:xfrm>
          <a:prstGeom prst="rect">
            <a:avLst/>
          </a:prstGeom>
        </p:spPr>
      </p:pic>
      <p:pic>
        <p:nvPicPr>
          <p:cNvPr id="5" name="Picture 4" descr="A picture containing dark, silhouette&#10;&#10;Description automatically generated">
            <a:extLst>
              <a:ext uri="{FF2B5EF4-FFF2-40B4-BE49-F238E27FC236}">
                <a16:creationId xmlns:a16="http://schemas.microsoft.com/office/drawing/2014/main" id="{D18E1D95-8C81-7B4C-8ED4-36823B8083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846864" y="3943105"/>
            <a:ext cx="1343412" cy="1250859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8B13DDBA-FF65-1D42-BD01-69FD6761C7F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4697" y="4361440"/>
            <a:ext cx="492627" cy="484525"/>
          </a:xfrm>
          <a:prstGeom prst="rect">
            <a:avLst/>
          </a:prstGeom>
        </p:spPr>
      </p:pic>
      <p:pic>
        <p:nvPicPr>
          <p:cNvPr id="7" name="Picture 6" descr="A picture containing outdoor, sky, grass, plant&#10;&#10;Description automatically generated">
            <a:extLst>
              <a:ext uri="{FF2B5EF4-FFF2-40B4-BE49-F238E27FC236}">
                <a16:creationId xmlns:a16="http://schemas.microsoft.com/office/drawing/2014/main" id="{30A95AB0-B67E-DB29-85FA-4FE35EC586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3390" y="-22105"/>
            <a:ext cx="3570610" cy="518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814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 right,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>
            <a:extLst>
              <a:ext uri="{FF2B5EF4-FFF2-40B4-BE49-F238E27FC236}">
                <a16:creationId xmlns:a16="http://schemas.microsoft.com/office/drawing/2014/main" id="{06491A47-D4B0-66F2-C59B-A8470FB7DE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777"/>
          <a:stretch/>
        </p:blipFill>
        <p:spPr>
          <a:xfrm>
            <a:off x="2304891" y="3509"/>
            <a:ext cx="6839107" cy="51435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719063-09EF-982D-CC44-F730DB872E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04102" y="3509"/>
            <a:ext cx="6839107" cy="5143500"/>
          </a:xfrm>
        </p:spPr>
        <p:txBody>
          <a:bodyPr anchor="ctr"/>
          <a:lstStyle>
            <a:lvl1pPr marL="0" indent="0" algn="ctr">
              <a:buNone/>
              <a:defRPr b="1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Insert picture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418F6E-2250-C658-3889-1440A25827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513"/>
          <a:stretch/>
        </p:blipFill>
        <p:spPr>
          <a:xfrm flipH="1">
            <a:off x="0" y="0"/>
            <a:ext cx="5099538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FD6EC8C-53C6-7AB0-E9FF-174144B9B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369" y="376577"/>
            <a:ext cx="2386603" cy="130864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 b="1" i="0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Header that goes with type and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F2C0334-8153-9C58-6E8A-56CCC129A3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369" y="1918210"/>
            <a:ext cx="2726669" cy="2683194"/>
          </a:xfrm>
        </p:spPr>
        <p:txBody>
          <a:bodyPr>
            <a:normAutofit/>
          </a:bodyPr>
          <a:lstStyle>
            <a:lvl1pPr marL="0" indent="0">
              <a:buClr>
                <a:srgbClr val="418FDE"/>
              </a:buClr>
              <a:buFont typeface="Arial" panose="020B0604020202020204" pitchFamily="34" charset="0"/>
              <a:buNone/>
              <a:defRPr sz="1600" b="0" i="0">
                <a:latin typeface="Calibri" panose="020F0502020204030204" pitchFamily="34" charset="0"/>
              </a:defRPr>
            </a:lvl1pPr>
            <a:lvl2pPr marL="342900" indent="0">
              <a:buClr>
                <a:srgbClr val="418FDE"/>
              </a:buClr>
              <a:buNone/>
              <a:defRPr sz="1600" b="0" i="0">
                <a:latin typeface="Atlas Grotesk Light" pitchFamily="2" charset="77"/>
              </a:defRPr>
            </a:lvl2pPr>
            <a:lvl3pPr marL="685800" indent="0">
              <a:buClr>
                <a:srgbClr val="418FDE"/>
              </a:buClr>
              <a:buNone/>
              <a:defRPr sz="1600" b="0" i="0">
                <a:latin typeface="Atlas Grotesk Light" pitchFamily="2" charset="77"/>
              </a:defRPr>
            </a:lvl3pPr>
            <a:lvl4pPr marL="1028700" indent="0">
              <a:buClr>
                <a:srgbClr val="418FDE"/>
              </a:buClr>
              <a:buNone/>
              <a:defRPr sz="1600" b="0" i="0">
                <a:latin typeface="Atlas Grotesk Light" pitchFamily="2" charset="77"/>
              </a:defRPr>
            </a:lvl4pPr>
            <a:lvl5pPr marL="1371600" indent="0">
              <a:buClr>
                <a:srgbClr val="418FDE"/>
              </a:buClr>
              <a:buNone/>
              <a:defRPr sz="1600" b="0" i="0">
                <a:latin typeface="Atlas Grotesk Light" pitchFamily="2" charset="77"/>
              </a:defRPr>
            </a:lvl5pPr>
          </a:lstStyle>
          <a:p>
            <a:pPr lvl="0"/>
            <a:r>
              <a:rPr lang="en-US" dirty="0"/>
              <a:t>Insert type that goes with image. 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ped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</a:p>
        </p:txBody>
      </p:sp>
    </p:spTree>
    <p:extLst>
      <p:ext uri="{BB962C8B-B14F-4D97-AF65-F5344CB8AC3E}">
        <p14:creationId xmlns:p14="http://schemas.microsoft.com/office/powerpoint/2010/main" val="27631917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right,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>
            <a:extLst>
              <a:ext uri="{FF2B5EF4-FFF2-40B4-BE49-F238E27FC236}">
                <a16:creationId xmlns:a16="http://schemas.microsoft.com/office/drawing/2014/main" id="{06491A47-D4B0-66F2-C59B-A8470FB7DE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1130" y="0"/>
            <a:ext cx="5592868" cy="5159201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719063-09EF-982D-CC44-F730DB872E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51130" y="0"/>
            <a:ext cx="5592868" cy="5281863"/>
          </a:xfrm>
        </p:spPr>
        <p:txBody>
          <a:bodyPr anchor="ctr"/>
          <a:lstStyle>
            <a:lvl1pPr marL="0" indent="0" algn="ctr">
              <a:buNone/>
              <a:defRPr b="1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Insert picture</a:t>
            </a:r>
          </a:p>
        </p:txBody>
      </p:sp>
      <p:pic>
        <p:nvPicPr>
          <p:cNvPr id="9" name="Picture 8" descr="A picture containing dark&#10;&#10;Description automatically generated">
            <a:extLst>
              <a:ext uri="{FF2B5EF4-FFF2-40B4-BE49-F238E27FC236}">
                <a16:creationId xmlns:a16="http://schemas.microsoft.com/office/drawing/2014/main" id="{D5BE20CB-050B-DB01-821C-EF7E40119F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8131360" y="4247049"/>
            <a:ext cx="870326" cy="963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A2B5AD-BF6F-2789-B766-AFC2DDC72E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3249" y="4676974"/>
            <a:ext cx="482216" cy="4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501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6A094F0B-91DC-0E33-23A0-3F681F05B7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19" r="-18262" b="10003"/>
          <a:stretch/>
        </p:blipFill>
        <p:spPr>
          <a:xfrm>
            <a:off x="0" y="0"/>
            <a:ext cx="4572000" cy="5159201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719063-09EF-982D-CC44-F730DB872E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828585" cy="5143500"/>
          </a:xfrm>
        </p:spPr>
        <p:txBody>
          <a:bodyPr anchor="ctr"/>
          <a:lstStyle>
            <a:lvl1pPr marL="0" indent="0" algn="ctr">
              <a:buNone/>
              <a:defRPr b="1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50742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left, YHSB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E40C8A-C9EC-A48B-9EAC-6A32F6F010E6}"/>
              </a:ext>
            </a:extLst>
          </p:cNvPr>
          <p:cNvSpPr/>
          <p:nvPr userDrawn="1"/>
        </p:nvSpPr>
        <p:spPr>
          <a:xfrm>
            <a:off x="-3831" y="0"/>
            <a:ext cx="9147832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Calibri" panose="020F0502020204030204" pitchFamily="34" charset="0"/>
            </a:endParaRPr>
          </a:p>
        </p:txBody>
      </p:sp>
      <p:pic>
        <p:nvPicPr>
          <p:cNvPr id="7" name="Picture 6" descr="A black rectangle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F728F619-AC99-CACE-BDC4-978C29EBB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734"/>
          <a:stretch/>
        </p:blipFill>
        <p:spPr>
          <a:xfrm rot="10800000">
            <a:off x="-12192" y="-12193"/>
            <a:ext cx="5937854" cy="5210071"/>
          </a:xfrm>
          <a:prstGeom prst="rect">
            <a:avLst/>
          </a:prstGeom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FD6EC8C-53C6-7AB0-E9FF-174144B9B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369" y="376577"/>
            <a:ext cx="2386603" cy="1061197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 b="1" i="0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Header that goes with type and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F2C0334-8153-9C58-6E8A-56CCC129A3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369" y="1539215"/>
            <a:ext cx="2505731" cy="2683194"/>
          </a:xfrm>
        </p:spPr>
        <p:txBody>
          <a:bodyPr>
            <a:normAutofit/>
          </a:bodyPr>
          <a:lstStyle>
            <a:lvl1pPr marL="0" indent="0">
              <a:buClr>
                <a:srgbClr val="418FDE"/>
              </a:buClr>
              <a:buFont typeface="Arial" panose="020B0604020202020204" pitchFamily="34" charset="0"/>
              <a:buNone/>
              <a:defRPr sz="1600" b="0" i="0">
                <a:latin typeface="Calibri" panose="020F0502020204030204" pitchFamily="34" charset="0"/>
              </a:defRPr>
            </a:lvl1pPr>
            <a:lvl2pPr marL="342900" indent="0">
              <a:buClr>
                <a:srgbClr val="418FDE"/>
              </a:buClr>
              <a:buNone/>
              <a:defRPr sz="1600" b="0" i="0">
                <a:latin typeface="Atlas Grotesk Light" pitchFamily="2" charset="77"/>
              </a:defRPr>
            </a:lvl2pPr>
            <a:lvl3pPr marL="685800" indent="0">
              <a:buClr>
                <a:srgbClr val="418FDE"/>
              </a:buClr>
              <a:buNone/>
              <a:defRPr sz="1600" b="0" i="0">
                <a:latin typeface="Atlas Grotesk Light" pitchFamily="2" charset="77"/>
              </a:defRPr>
            </a:lvl3pPr>
            <a:lvl4pPr marL="1028700" indent="0">
              <a:buClr>
                <a:srgbClr val="418FDE"/>
              </a:buClr>
              <a:buNone/>
              <a:defRPr sz="1600" b="0" i="0">
                <a:latin typeface="Atlas Grotesk Light" pitchFamily="2" charset="77"/>
              </a:defRPr>
            </a:lvl4pPr>
            <a:lvl5pPr marL="1371600" indent="0">
              <a:buClr>
                <a:srgbClr val="418FDE"/>
              </a:buClr>
              <a:buNone/>
              <a:defRPr sz="1600" b="0" i="0">
                <a:latin typeface="Atlas Grotesk Light" pitchFamily="2" charset="77"/>
              </a:defRPr>
            </a:lvl5pPr>
          </a:lstStyle>
          <a:p>
            <a:pPr lvl="0"/>
            <a:r>
              <a:rPr lang="en-US" dirty="0"/>
              <a:t>Insert type that goes with image. Click to add text. </a:t>
            </a:r>
            <a:r>
              <a:rPr lang="en-US" dirty="0" err="1"/>
              <a:t>Laborror</a:t>
            </a:r>
            <a:r>
              <a:rPr lang="en-US" dirty="0"/>
              <a:t> </a:t>
            </a:r>
            <a:r>
              <a:rPr lang="en-US" dirty="0" err="1"/>
              <a:t>eculparum</a:t>
            </a:r>
            <a:r>
              <a:rPr lang="en-US" dirty="0"/>
              <a:t> del in pro </a:t>
            </a:r>
            <a:r>
              <a:rPr lang="en-US" dirty="0" err="1"/>
              <a:t>esed</a:t>
            </a:r>
            <a:r>
              <a:rPr lang="en-US" dirty="0"/>
              <a:t> </a:t>
            </a:r>
            <a:r>
              <a:rPr lang="en-US" dirty="0" err="1"/>
              <a:t>entio</a:t>
            </a:r>
            <a:r>
              <a:rPr lang="en-US" dirty="0"/>
              <a:t>. Name ped </a:t>
            </a:r>
            <a:r>
              <a:rPr lang="en-US" dirty="0" err="1"/>
              <a:t>ea</a:t>
            </a:r>
            <a:r>
              <a:rPr lang="en-US" dirty="0"/>
              <a:t> que </a:t>
            </a:r>
            <a:r>
              <a:rPr lang="en-US" dirty="0" err="1"/>
              <a:t>rehendaepre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 </a:t>
            </a:r>
            <a:r>
              <a:rPr lang="en-US" dirty="0" err="1"/>
              <a:t>dionem</a:t>
            </a:r>
            <a:r>
              <a:rPr lang="en-US" dirty="0"/>
              <a:t> </a:t>
            </a:r>
            <a:r>
              <a:rPr lang="en-US" dirty="0" err="1"/>
              <a:t>quatecta</a:t>
            </a:r>
            <a:r>
              <a:rPr lang="en-US" dirty="0"/>
              <a:t> qui </a:t>
            </a:r>
            <a:r>
              <a:rPr lang="en-US" dirty="0" err="1"/>
              <a:t>bea</a:t>
            </a:r>
            <a:r>
              <a:rPr lang="en-US" dirty="0"/>
              <a:t> </a:t>
            </a:r>
            <a:r>
              <a:rPr lang="en-US" dirty="0" err="1"/>
              <a:t>voloriassus</a:t>
            </a:r>
            <a:r>
              <a:rPr lang="en-US" dirty="0"/>
              <a:t> </a:t>
            </a:r>
            <a:r>
              <a:rPr lang="en-US" dirty="0" err="1"/>
              <a:t>ilibusa</a:t>
            </a:r>
            <a:r>
              <a:rPr lang="en-US" dirty="0"/>
              <a:t> </a:t>
            </a:r>
            <a:r>
              <a:rPr lang="en-US" dirty="0" err="1"/>
              <a:t>suntiusdae</a:t>
            </a:r>
            <a:r>
              <a:rPr lang="en-US" dirty="0"/>
              <a:t> </a:t>
            </a:r>
            <a:r>
              <a:rPr lang="en-US" dirty="0" err="1"/>
              <a:t>nihicidem</a:t>
            </a:r>
            <a:r>
              <a:rPr lang="en-US" dirty="0"/>
              <a:t> rem. </a:t>
            </a:r>
          </a:p>
        </p:txBody>
      </p:sp>
    </p:spTree>
    <p:extLst>
      <p:ext uri="{BB962C8B-B14F-4D97-AF65-F5344CB8AC3E}">
        <p14:creationId xmlns:p14="http://schemas.microsoft.com/office/powerpoint/2010/main" val="2505063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(3) w/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267468-5A14-4FA8-526C-184B80A237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007694" y="3547382"/>
            <a:ext cx="3264635" cy="11295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E74B18-3F32-165F-E260-2B64794EAB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090960" y="3547382"/>
            <a:ext cx="3264635" cy="1129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6B0E9F-8F73-9FC3-8186-240E0A84AF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75572" y="3547382"/>
            <a:ext cx="3264635" cy="1129592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1297628"/>
            <a:ext cx="2974007" cy="238327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b="1" i="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089275" y="1297628"/>
            <a:ext cx="2965450" cy="238327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b="1" i="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169993" y="1297628"/>
            <a:ext cx="2974007" cy="238327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b="1" i="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" y="3799902"/>
            <a:ext cx="2958510" cy="545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Insert caption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3089275" y="3799902"/>
            <a:ext cx="2965449" cy="545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Insert caption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169993" y="3799902"/>
            <a:ext cx="2989505" cy="5453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Insert caption here</a:t>
            </a:r>
          </a:p>
        </p:txBody>
      </p:sp>
      <p:pic>
        <p:nvPicPr>
          <p:cNvPr id="4" name="Picture 3" descr="A picture containing dark&#10;&#10;Description automatically generated">
            <a:extLst>
              <a:ext uri="{FF2B5EF4-FFF2-40B4-BE49-F238E27FC236}">
                <a16:creationId xmlns:a16="http://schemas.microsoft.com/office/drawing/2014/main" id="{5C85535B-DD89-82F9-EB03-881FDD7F60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8131360" y="4247049"/>
            <a:ext cx="870326" cy="963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E178C-8E2E-43A6-BB60-505B997AC0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3249" y="4676974"/>
            <a:ext cx="482216" cy="405388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553F31C-A9F1-640B-295A-10E29A94FD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025" y="357439"/>
            <a:ext cx="8299617" cy="84296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  <a:br>
              <a:rPr lang="en-US" dirty="0"/>
            </a:br>
            <a:r>
              <a:rPr lang="en-US" dirty="0"/>
              <a:t>Can be two lines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C64B5A9-E8A0-1288-4A96-7D70DB16BE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369" y="166641"/>
            <a:ext cx="4442114" cy="22976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3374"/>
              </a:buClr>
              <a:buSzPct val="80000"/>
              <a:buFontTx/>
              <a:buNone/>
              <a:tabLst/>
              <a:defRPr sz="800" b="0" i="0" kern="0" cap="all" spc="75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3374"/>
              </a:buClr>
              <a:buSzPct val="80000"/>
              <a:buFontTx/>
              <a:buNone/>
              <a:tabLst/>
              <a:defRPr/>
            </a:pPr>
            <a:r>
              <a:rPr lang="en-US" dirty="0"/>
              <a:t>Optional Section title</a:t>
            </a:r>
          </a:p>
          <a:p>
            <a:pPr lvl="0"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(3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, plant&#10;&#10;Description automatically generated">
            <a:extLst>
              <a:ext uri="{FF2B5EF4-FFF2-40B4-BE49-F238E27FC236}">
                <a16:creationId xmlns:a16="http://schemas.microsoft.com/office/drawing/2014/main" id="{AA639F3C-D25F-0F46-9E93-34010A2B7E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033551">
            <a:off x="4231739" y="-1153101"/>
            <a:ext cx="618295" cy="3436614"/>
          </a:xfrm>
          <a:prstGeom prst="rect">
            <a:avLst/>
          </a:prstGeom>
        </p:spPr>
      </p:pic>
      <p:sp>
        <p:nvSpPr>
          <p:cNvPr id="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87403" y="1449530"/>
            <a:ext cx="2438399" cy="143248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6000" b="1" i="0" kern="1200" cap="none" spc="0" baseline="0">
                <a:solidFill>
                  <a:srgbClr val="418FDE"/>
                </a:solidFill>
                <a:latin typeface="Calibri" panose="020F0502020204030204" pitchFamily="34" charset="0"/>
                <a:ea typeface="Calibri" panose="020F0502020204030204" pitchFamily="34" charset="0"/>
                <a:cs typeface="Arial Black" panose="020B0604020202020204" pitchFamily="34" charset="0"/>
              </a:defRPr>
            </a:lvl1pPr>
            <a:lvl2pPr marL="170260" indent="0" algn="ctr">
              <a:buFontTx/>
              <a:buNone/>
              <a:defRPr sz="11250" b="1" i="0">
                <a:latin typeface="+mj-lt"/>
              </a:defRPr>
            </a:lvl2pPr>
            <a:lvl3pPr marL="258365" indent="0" algn="ctr">
              <a:buFontTx/>
              <a:buNone/>
              <a:defRPr sz="11250" b="1" i="0">
                <a:latin typeface="+mj-lt"/>
              </a:defRPr>
            </a:lvl3pPr>
            <a:lvl4pPr marL="388144" indent="0" algn="ctr">
              <a:buFontTx/>
              <a:buNone/>
              <a:defRPr sz="11250" b="1" i="0">
                <a:latin typeface="+mj-lt"/>
              </a:defRPr>
            </a:lvl4pPr>
            <a:lvl5pPr marL="516731" indent="0" algn="ctr">
              <a:buFontTx/>
              <a:buNone/>
              <a:defRPr sz="11250" b="1" i="0">
                <a:latin typeface="+mj-lt"/>
              </a:defRPr>
            </a:lvl5pPr>
          </a:lstStyle>
          <a:p>
            <a:pPr lvl="0"/>
            <a:r>
              <a:rPr lang="en-US" dirty="0"/>
              <a:t>X%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87403" y="2956230"/>
            <a:ext cx="2438399" cy="10315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 kern="800" cap="none" spc="8" baseline="0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Insert statistic label here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3360740" y="1449530"/>
            <a:ext cx="2422525" cy="143248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6000" b="1" i="0" kern="1200" cap="none" spc="0" baseline="0">
                <a:solidFill>
                  <a:srgbClr val="418FDE"/>
                </a:solidFill>
                <a:latin typeface="Calibri" panose="020F0502020204030204" pitchFamily="34" charset="0"/>
                <a:ea typeface="Calibri" panose="020F0502020204030204" pitchFamily="34" charset="0"/>
                <a:cs typeface="Arial Black" panose="020B0604020202020204" pitchFamily="34" charset="0"/>
              </a:defRPr>
            </a:lvl1pPr>
            <a:lvl2pPr marL="170260" indent="0" algn="ctr">
              <a:buFontTx/>
              <a:buNone/>
              <a:defRPr sz="11250" b="1" i="0">
                <a:latin typeface="+mj-lt"/>
              </a:defRPr>
            </a:lvl2pPr>
            <a:lvl3pPr marL="258365" indent="0" algn="ctr">
              <a:buFontTx/>
              <a:buNone/>
              <a:defRPr sz="11250" b="1" i="0">
                <a:latin typeface="+mj-lt"/>
              </a:defRPr>
            </a:lvl3pPr>
            <a:lvl4pPr marL="388144" indent="0" algn="ctr">
              <a:buFontTx/>
              <a:buNone/>
              <a:defRPr sz="11250" b="1" i="0">
                <a:latin typeface="+mj-lt"/>
              </a:defRPr>
            </a:lvl4pPr>
            <a:lvl5pPr marL="516731" indent="0" algn="ctr">
              <a:buFontTx/>
              <a:buNone/>
              <a:defRPr sz="11250" b="1" i="0">
                <a:latin typeface="+mj-lt"/>
              </a:defRPr>
            </a:lvl5pPr>
          </a:lstStyle>
          <a:p>
            <a:pPr lvl="0"/>
            <a:r>
              <a:rPr lang="en-US" dirty="0"/>
              <a:t>Y%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360740" y="2956230"/>
            <a:ext cx="2422525" cy="10315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 kern="800" cap="none" spc="8" baseline="0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Insert statistic label here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5911850" y="1449530"/>
            <a:ext cx="2451098" cy="143248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6000" b="1" i="0" kern="1200" cap="none" spc="0" baseline="0">
                <a:solidFill>
                  <a:srgbClr val="418FDE"/>
                </a:solidFill>
                <a:latin typeface="Calibri" panose="020F0502020204030204" pitchFamily="34" charset="0"/>
                <a:ea typeface="Calibri" panose="020F0502020204030204" pitchFamily="34" charset="0"/>
                <a:cs typeface="Arial Black" panose="020B0604020202020204" pitchFamily="34" charset="0"/>
              </a:defRPr>
            </a:lvl1pPr>
            <a:lvl2pPr marL="170260" indent="0" algn="ctr">
              <a:buFontTx/>
              <a:buNone/>
              <a:defRPr sz="11250" b="1" i="0">
                <a:latin typeface="+mj-lt"/>
              </a:defRPr>
            </a:lvl2pPr>
            <a:lvl3pPr marL="258365" indent="0" algn="ctr">
              <a:buFontTx/>
              <a:buNone/>
              <a:defRPr sz="11250" b="1" i="0">
                <a:latin typeface="+mj-lt"/>
              </a:defRPr>
            </a:lvl3pPr>
            <a:lvl4pPr marL="388144" indent="0" algn="ctr">
              <a:buFontTx/>
              <a:buNone/>
              <a:defRPr sz="11250" b="1" i="0">
                <a:latin typeface="+mj-lt"/>
              </a:defRPr>
            </a:lvl4pPr>
            <a:lvl5pPr marL="516731" indent="0" algn="ctr">
              <a:buFontTx/>
              <a:buNone/>
              <a:defRPr sz="11250" b="1" i="0">
                <a:latin typeface="+mj-lt"/>
              </a:defRPr>
            </a:lvl5pPr>
          </a:lstStyle>
          <a:p>
            <a:pPr lvl="0"/>
            <a:r>
              <a:rPr lang="en-US" dirty="0"/>
              <a:t>Z%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5911850" y="2956230"/>
            <a:ext cx="2451098" cy="10315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 kern="800" cap="none" spc="8" baseline="0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Insert statistic label here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347724" y="2818408"/>
            <a:ext cx="24383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924549" y="2818408"/>
            <a:ext cx="24383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87403" y="2818408"/>
            <a:ext cx="24383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C9C8194-7846-F24F-B2B7-F4ED8AF59A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4044" y="420851"/>
            <a:ext cx="1795080" cy="215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 i="0" kern="800" cap="all" spc="75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BY THE NUMBERS</a:t>
            </a:r>
          </a:p>
        </p:txBody>
      </p:sp>
      <p:pic>
        <p:nvPicPr>
          <p:cNvPr id="2" name="Picture 1" descr="A picture containing dark&#10;&#10;Description automatically generated">
            <a:extLst>
              <a:ext uri="{FF2B5EF4-FFF2-40B4-BE49-F238E27FC236}">
                <a16:creationId xmlns:a16="http://schemas.microsoft.com/office/drawing/2014/main" id="{C6463168-CBD7-15A5-378C-CFB6B0FC2B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8131360" y="4247049"/>
            <a:ext cx="870326" cy="963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E0800-342B-D197-8A58-441372CBF70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3249" y="4676974"/>
            <a:ext cx="482216" cy="4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(3) w/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sky, outdoor, plant&#10;&#10;Description automatically generated">
            <a:extLst>
              <a:ext uri="{FF2B5EF4-FFF2-40B4-BE49-F238E27FC236}">
                <a16:creationId xmlns:a16="http://schemas.microsoft.com/office/drawing/2014/main" id="{85F72AD3-C08E-B846-951A-A3770259A2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033551">
            <a:off x="4231739" y="-1153101"/>
            <a:ext cx="618295" cy="3436614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787403" y="3751748"/>
            <a:ext cx="7343958" cy="11499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rgbClr val="418FDE"/>
              </a:buClr>
              <a:defRPr sz="1600" b="0" i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lnSpc>
                <a:spcPct val="100000"/>
              </a:lnSpc>
              <a:buClr>
                <a:srgbClr val="418FDE"/>
              </a:buClr>
              <a:defRPr sz="1600" b="0" i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2pPr>
            <a:lvl3pPr>
              <a:lnSpc>
                <a:spcPct val="100000"/>
              </a:lnSpc>
              <a:buClr>
                <a:srgbClr val="418FDE"/>
              </a:buClr>
              <a:defRPr sz="1600" b="0" i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6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03306" y="2529305"/>
            <a:ext cx="24383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352817" y="2529305"/>
            <a:ext cx="24383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924549" y="2529305"/>
            <a:ext cx="24383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EB03F2-BB72-8842-BC99-6776EEA4EA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4044" y="420851"/>
            <a:ext cx="1795080" cy="215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 i="0" kern="800" cap="all" spc="75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BY THE NUMBERS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8D175AEE-E321-BE42-87AC-818E90832D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7403" y="1139264"/>
            <a:ext cx="2438399" cy="143248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6000" b="1" i="0" kern="1200" cap="none" spc="0" baseline="0">
                <a:solidFill>
                  <a:srgbClr val="418FDE"/>
                </a:solidFill>
                <a:latin typeface="Calibri" panose="020F0502020204030204" pitchFamily="34" charset="0"/>
                <a:ea typeface="Calibri" panose="020F0502020204030204" pitchFamily="34" charset="0"/>
                <a:cs typeface="Arial Black" panose="020B0604020202020204" pitchFamily="34" charset="0"/>
              </a:defRPr>
            </a:lvl1pPr>
            <a:lvl2pPr marL="170260" indent="0" algn="ctr">
              <a:buFontTx/>
              <a:buNone/>
              <a:defRPr sz="11250" b="1" i="0">
                <a:latin typeface="+mj-lt"/>
              </a:defRPr>
            </a:lvl2pPr>
            <a:lvl3pPr marL="258365" indent="0" algn="ctr">
              <a:buFontTx/>
              <a:buNone/>
              <a:defRPr sz="11250" b="1" i="0">
                <a:latin typeface="+mj-lt"/>
              </a:defRPr>
            </a:lvl3pPr>
            <a:lvl4pPr marL="388144" indent="0" algn="ctr">
              <a:buFontTx/>
              <a:buNone/>
              <a:defRPr sz="11250" b="1" i="0">
                <a:latin typeface="+mj-lt"/>
              </a:defRPr>
            </a:lvl4pPr>
            <a:lvl5pPr marL="516731" indent="0" algn="ctr">
              <a:buFontTx/>
              <a:buNone/>
              <a:defRPr sz="11250" b="1" i="0">
                <a:latin typeface="+mj-lt"/>
              </a:defRPr>
            </a:lvl5pPr>
          </a:lstStyle>
          <a:p>
            <a:pPr lvl="0"/>
            <a:r>
              <a:rPr lang="en-US" dirty="0"/>
              <a:t>X%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2173B60-E3A9-8940-A9EF-AC9519D833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7403" y="2645964"/>
            <a:ext cx="2438399" cy="10315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 kern="800" cap="none" spc="8" baseline="0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Insert statistic label here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A5840BBD-2FD5-5247-98A8-AD1DAC1238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60740" y="1139264"/>
            <a:ext cx="2422525" cy="143248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6000" b="1" i="0" kern="1200" cap="none" spc="0" baseline="0">
                <a:solidFill>
                  <a:srgbClr val="418FDE"/>
                </a:solidFill>
                <a:latin typeface="Calibri" panose="020F0502020204030204" pitchFamily="34" charset="0"/>
                <a:ea typeface="Calibri" panose="020F0502020204030204" pitchFamily="34" charset="0"/>
                <a:cs typeface="Arial Black" panose="020B0604020202020204" pitchFamily="34" charset="0"/>
              </a:defRPr>
            </a:lvl1pPr>
            <a:lvl2pPr marL="170260" indent="0" algn="ctr">
              <a:buFontTx/>
              <a:buNone/>
              <a:defRPr sz="11250" b="1" i="0">
                <a:latin typeface="+mj-lt"/>
              </a:defRPr>
            </a:lvl2pPr>
            <a:lvl3pPr marL="258365" indent="0" algn="ctr">
              <a:buFontTx/>
              <a:buNone/>
              <a:defRPr sz="11250" b="1" i="0">
                <a:latin typeface="+mj-lt"/>
              </a:defRPr>
            </a:lvl3pPr>
            <a:lvl4pPr marL="388144" indent="0" algn="ctr">
              <a:buFontTx/>
              <a:buNone/>
              <a:defRPr sz="11250" b="1" i="0">
                <a:latin typeface="+mj-lt"/>
              </a:defRPr>
            </a:lvl4pPr>
            <a:lvl5pPr marL="516731" indent="0" algn="ctr">
              <a:buFontTx/>
              <a:buNone/>
              <a:defRPr sz="11250" b="1" i="0">
                <a:latin typeface="+mj-lt"/>
              </a:defRPr>
            </a:lvl5pPr>
          </a:lstStyle>
          <a:p>
            <a:pPr lvl="0"/>
            <a:r>
              <a:rPr lang="en-US" dirty="0"/>
              <a:t>Y%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652EBEB9-5A1F-4843-916D-447F59AAB7C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60740" y="2645964"/>
            <a:ext cx="2422525" cy="10315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 kern="800" cap="none" spc="8" baseline="0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Insert statistic label here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ABFE2DDF-A6EC-9146-99AC-16D275A6299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11850" y="1139264"/>
            <a:ext cx="2451098" cy="143248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6000" b="1" i="0" kern="1200" cap="none" spc="0" baseline="0">
                <a:solidFill>
                  <a:srgbClr val="418FDE"/>
                </a:solidFill>
                <a:latin typeface="Calibri" panose="020F0502020204030204" pitchFamily="34" charset="0"/>
                <a:ea typeface="Calibri" panose="020F0502020204030204" pitchFamily="34" charset="0"/>
                <a:cs typeface="Arial Black" panose="020B0604020202020204" pitchFamily="34" charset="0"/>
              </a:defRPr>
            </a:lvl1pPr>
            <a:lvl2pPr marL="170260" indent="0" algn="ctr">
              <a:buFontTx/>
              <a:buNone/>
              <a:defRPr sz="11250" b="1" i="0">
                <a:latin typeface="+mj-lt"/>
              </a:defRPr>
            </a:lvl2pPr>
            <a:lvl3pPr marL="258365" indent="0" algn="ctr">
              <a:buFontTx/>
              <a:buNone/>
              <a:defRPr sz="11250" b="1" i="0">
                <a:latin typeface="+mj-lt"/>
              </a:defRPr>
            </a:lvl3pPr>
            <a:lvl4pPr marL="388144" indent="0" algn="ctr">
              <a:buFontTx/>
              <a:buNone/>
              <a:defRPr sz="11250" b="1" i="0">
                <a:latin typeface="+mj-lt"/>
              </a:defRPr>
            </a:lvl4pPr>
            <a:lvl5pPr marL="516731" indent="0" algn="ctr">
              <a:buFontTx/>
              <a:buNone/>
              <a:defRPr sz="11250" b="1" i="0">
                <a:latin typeface="+mj-lt"/>
              </a:defRPr>
            </a:lvl5pPr>
          </a:lstStyle>
          <a:p>
            <a:pPr lvl="0"/>
            <a:r>
              <a:rPr lang="en-US" dirty="0"/>
              <a:t>Z%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DA5529E2-D0F4-7F4E-A960-F97710BD8EE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11850" y="2645964"/>
            <a:ext cx="2451098" cy="10315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 kern="800" cap="none" spc="8" baseline="0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Insert statistic label here</a:t>
            </a:r>
          </a:p>
        </p:txBody>
      </p:sp>
      <p:pic>
        <p:nvPicPr>
          <p:cNvPr id="2" name="Picture 1" descr="A picture containing dark&#10;&#10;Description automatically generated">
            <a:extLst>
              <a:ext uri="{FF2B5EF4-FFF2-40B4-BE49-F238E27FC236}">
                <a16:creationId xmlns:a16="http://schemas.microsoft.com/office/drawing/2014/main" id="{CA891BC0-3B29-1811-E17A-9B2AA3180F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8131360" y="4247049"/>
            <a:ext cx="870326" cy="963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35B24D-AABD-ECAC-7703-3C3B67698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3249" y="4676974"/>
            <a:ext cx="482216" cy="4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75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(2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ky, outdoor, plant&#10;&#10;Description automatically generated">
            <a:extLst>
              <a:ext uri="{FF2B5EF4-FFF2-40B4-BE49-F238E27FC236}">
                <a16:creationId xmlns:a16="http://schemas.microsoft.com/office/drawing/2014/main" id="{7D6FA7E3-D931-544C-B212-EA266BB080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033551">
            <a:off x="4231739" y="-1153101"/>
            <a:ext cx="618295" cy="34366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03315" y="2879163"/>
            <a:ext cx="33988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640265" y="2879163"/>
            <a:ext cx="33988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26A606-D5BC-7442-987B-03B6B85067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4044" y="420851"/>
            <a:ext cx="1795080" cy="215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100" b="1" i="0" kern="800" cap="all" spc="75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BY THE NUMBERS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E4C1988B-0A23-8B40-8BEC-A90C8DDD81B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10102" y="1548094"/>
            <a:ext cx="3429000" cy="143248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6000" b="1" i="0" kern="1200" cap="none" spc="0" baseline="0">
                <a:solidFill>
                  <a:srgbClr val="418FDE"/>
                </a:solidFill>
                <a:latin typeface="Calibri" panose="020F0502020204030204" pitchFamily="34" charset="0"/>
                <a:ea typeface="Calibri" panose="020F0502020204030204" pitchFamily="34" charset="0"/>
                <a:cs typeface="Arial Black" panose="020B0604020202020204" pitchFamily="34" charset="0"/>
              </a:defRPr>
            </a:lvl1pPr>
            <a:lvl2pPr marL="170260" indent="0" algn="ctr">
              <a:buFontTx/>
              <a:buNone/>
              <a:defRPr sz="11250" b="1" i="0">
                <a:latin typeface="+mj-lt"/>
              </a:defRPr>
            </a:lvl2pPr>
            <a:lvl3pPr marL="258365" indent="0" algn="ctr">
              <a:buFontTx/>
              <a:buNone/>
              <a:defRPr sz="11250" b="1" i="0">
                <a:latin typeface="+mj-lt"/>
              </a:defRPr>
            </a:lvl3pPr>
            <a:lvl4pPr marL="388144" indent="0" algn="ctr">
              <a:buFontTx/>
              <a:buNone/>
              <a:defRPr sz="11250" b="1" i="0">
                <a:latin typeface="+mj-lt"/>
              </a:defRPr>
            </a:lvl4pPr>
            <a:lvl5pPr marL="516731" indent="0" algn="ctr">
              <a:buFontTx/>
              <a:buNone/>
              <a:defRPr sz="11250" b="1" i="0">
                <a:latin typeface="+mj-lt"/>
              </a:defRPr>
            </a:lvl5pPr>
          </a:lstStyle>
          <a:p>
            <a:pPr lvl="0"/>
            <a:r>
              <a:rPr lang="en-US" dirty="0"/>
              <a:t>Y%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9AC1A4F-C70F-104B-99DE-6F4EBACD4CD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32315" y="3054794"/>
            <a:ext cx="3506787" cy="10315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 kern="800" cap="none" spc="8" baseline="0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Insert statistic label here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56C1117A-BF9D-B14A-AE09-F6728466702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3316" y="1548094"/>
            <a:ext cx="3294062" cy="143248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6000" b="1" i="0" kern="1200" cap="none" spc="0" baseline="0">
                <a:solidFill>
                  <a:srgbClr val="418FDE"/>
                </a:solidFill>
                <a:latin typeface="Calibri" panose="020F0502020204030204" pitchFamily="34" charset="0"/>
                <a:ea typeface="Calibri" panose="020F0502020204030204" pitchFamily="34" charset="0"/>
                <a:cs typeface="Arial Black" panose="020B0604020202020204" pitchFamily="34" charset="0"/>
              </a:defRPr>
            </a:lvl1pPr>
            <a:lvl2pPr marL="170260" indent="0" algn="ctr">
              <a:buFontTx/>
              <a:buNone/>
              <a:defRPr sz="11250" b="1" i="0">
                <a:latin typeface="+mj-lt"/>
              </a:defRPr>
            </a:lvl2pPr>
            <a:lvl3pPr marL="258365" indent="0" algn="ctr">
              <a:buFontTx/>
              <a:buNone/>
              <a:defRPr sz="11250" b="1" i="0">
                <a:latin typeface="+mj-lt"/>
              </a:defRPr>
            </a:lvl3pPr>
            <a:lvl4pPr marL="388144" indent="0" algn="ctr">
              <a:buFontTx/>
              <a:buNone/>
              <a:defRPr sz="11250" b="1" i="0">
                <a:latin typeface="+mj-lt"/>
              </a:defRPr>
            </a:lvl4pPr>
            <a:lvl5pPr marL="516731" indent="0" algn="ctr">
              <a:buFontTx/>
              <a:buNone/>
              <a:defRPr sz="11250" b="1" i="0">
                <a:latin typeface="+mj-lt"/>
              </a:defRPr>
            </a:lvl5pPr>
          </a:lstStyle>
          <a:p>
            <a:pPr lvl="0"/>
            <a:r>
              <a:rPr lang="en-US" dirty="0"/>
              <a:t>X%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DB31A2A-230E-9F41-A767-3DE2CE29610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3316" y="3054794"/>
            <a:ext cx="3294062" cy="10315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b="0" i="0" kern="800" cap="none" spc="8" baseline="0">
                <a:solidFill>
                  <a:srgbClr val="0D224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Insert statistic label here</a:t>
            </a:r>
          </a:p>
        </p:txBody>
      </p:sp>
      <p:pic>
        <p:nvPicPr>
          <p:cNvPr id="2" name="Picture 1" descr="A picture containing dark&#10;&#10;Description automatically generated">
            <a:extLst>
              <a:ext uri="{FF2B5EF4-FFF2-40B4-BE49-F238E27FC236}">
                <a16:creationId xmlns:a16="http://schemas.microsoft.com/office/drawing/2014/main" id="{339357B5-9EA6-3595-1031-84D57B82AD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8131360" y="4247049"/>
            <a:ext cx="870326" cy="963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2A1E3D-C84A-4B09-BDEC-4BC43263A0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3249" y="4676974"/>
            <a:ext cx="482216" cy="4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76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istics (2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grass, outdoor, sky, tree&#10;&#10;Description automatically generated">
            <a:extLst>
              <a:ext uri="{FF2B5EF4-FFF2-40B4-BE49-F238E27FC236}">
                <a16:creationId xmlns:a16="http://schemas.microsoft.com/office/drawing/2014/main" id="{3CA93E6F-93FE-83D6-BCAF-4AA3F2AED4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5"/>
          <a:stretch/>
        </p:blipFill>
        <p:spPr>
          <a:xfrm>
            <a:off x="-5978" y="0"/>
            <a:ext cx="9144000" cy="51435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09312CC-FE6F-D229-1076-37CA8B058D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78" y="0"/>
            <a:ext cx="9150349" cy="51435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 i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441382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 (generic)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, silhouette&#10;&#10;Description automatically generated">
            <a:extLst>
              <a:ext uri="{FF2B5EF4-FFF2-40B4-BE49-F238E27FC236}">
                <a16:creationId xmlns:a16="http://schemas.microsoft.com/office/drawing/2014/main" id="{5C83E01B-372B-6546-9D72-10B053C7D9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184627">
            <a:off x="4351438" y="1786614"/>
            <a:ext cx="663214" cy="2538697"/>
          </a:xfrm>
          <a:prstGeom prst="rect">
            <a:avLst/>
          </a:prstGeom>
        </p:spPr>
      </p:pic>
      <p:pic>
        <p:nvPicPr>
          <p:cNvPr id="7" name="Pictur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5177" y="1807585"/>
            <a:ext cx="755826" cy="74294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86211" y="2879381"/>
            <a:ext cx="7898758" cy="41549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2100" b="0" i="0" kern="1200" spc="38" baseline="0" dirty="0">
                <a:solidFill>
                  <a:srgbClr val="0D2240"/>
                </a:solidFill>
                <a:latin typeface="Calibri" panose="020F0502020204030204" pitchFamily="34" charset="0"/>
                <a:ea typeface="Atlas Grotesk Regular" charset="0"/>
                <a:cs typeface="Calibri" panose="020F05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03491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 cover (opt. 4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ED4DE64-F2D1-6F87-DB99-51B68BCD88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Quinnipiac University Logo">
            <a:extLst>
              <a:ext uri="{FF2B5EF4-FFF2-40B4-BE49-F238E27FC236}">
                <a16:creationId xmlns:a16="http://schemas.microsoft.com/office/drawing/2014/main" id="{0460F4E9-81A1-6143-862A-57658F263E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66" y="4244071"/>
            <a:ext cx="2148882" cy="583352"/>
          </a:xfrm>
          <a:prstGeom prst="rect">
            <a:avLst/>
          </a:prstGeom>
        </p:spPr>
      </p:pic>
      <p:pic>
        <p:nvPicPr>
          <p:cNvPr id="10" name="Picture 9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9D3EE064-8288-EC41-9AB0-186A2626E8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6686">
            <a:off x="7055234" y="4112599"/>
            <a:ext cx="1971061" cy="711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87FEF0-DC6C-2A42-ADD7-83EF1ED4896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979" y="4720699"/>
            <a:ext cx="1146771" cy="11364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5F672CB-5519-B348-B460-8FA0596633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066" y="490616"/>
            <a:ext cx="8109868" cy="1416478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ctr">
              <a:defRPr sz="30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Enter presentation title here. </a:t>
            </a:r>
            <a:br>
              <a:rPr lang="en-US" dirty="0"/>
            </a:br>
            <a:r>
              <a:rPr lang="en-US" dirty="0"/>
              <a:t>Title can be up to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B1288E3-8542-4149-9743-E536439A8F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98824" y="2282227"/>
            <a:ext cx="4746349" cy="8036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Presented by &lt;&lt;insert name here&gt;&gt;</a:t>
            </a:r>
            <a:br>
              <a:rPr lang="en-US" dirty="0"/>
            </a:br>
            <a:r>
              <a:rPr lang="en-US" dirty="0"/>
              <a:t>&lt;&lt;insert name here&gt;&gt;</a:t>
            </a:r>
            <a:br>
              <a:rPr lang="en-US" dirty="0"/>
            </a:br>
            <a:r>
              <a:rPr lang="en-US" dirty="0"/>
              <a:t>&lt;&lt;insert date here&gt;&gt;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FC8123-8FE4-B84A-8F69-D42C33A041F4}"/>
              </a:ext>
            </a:extLst>
          </p:cNvPr>
          <p:cNvCxnSpPr>
            <a:cxnSpLocks/>
          </p:cNvCxnSpPr>
          <p:nvPr userDrawn="1"/>
        </p:nvCxnSpPr>
        <p:spPr>
          <a:xfrm>
            <a:off x="3409950" y="2072197"/>
            <a:ext cx="2324100" cy="0"/>
          </a:xfrm>
          <a:prstGeom prst="line">
            <a:avLst/>
          </a:prstGeom>
          <a:ln w="12700">
            <a:solidFill>
              <a:srgbClr val="0D2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732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 (custom)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dark, silhouette&#10;&#10;Description automatically generated">
            <a:extLst>
              <a:ext uri="{FF2B5EF4-FFF2-40B4-BE49-F238E27FC236}">
                <a16:creationId xmlns:a16="http://schemas.microsoft.com/office/drawing/2014/main" id="{904EEFAA-96AF-5C48-9611-8662EF62AA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184627">
            <a:off x="6960000" y="449614"/>
            <a:ext cx="977303" cy="326655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83244" y="1872390"/>
            <a:ext cx="3593457" cy="43858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l"/>
            <a:r>
              <a:rPr lang="en-US" sz="2250" b="0" i="0" kern="1200" spc="38" baseline="0" dirty="0">
                <a:solidFill>
                  <a:schemeClr val="bg1"/>
                </a:solidFill>
                <a:latin typeface="Calibri" panose="020F0502020204030204" pitchFamily="34" charset="0"/>
                <a:ea typeface="Atlas Grotesk Regular" charset="0"/>
                <a:cs typeface="Calibri" panose="020F0502020204030204" pitchFamily="34" charset="0"/>
              </a:rPr>
              <a:t>Contact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83244" y="2417208"/>
            <a:ext cx="3593456" cy="2777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350" b="0" i="0" kern="0" cap="none" spc="15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70260" indent="0">
              <a:buFontTx/>
              <a:buNone/>
              <a:defRPr sz="675" b="1" i="0">
                <a:solidFill>
                  <a:schemeClr val="bg1"/>
                </a:solidFill>
                <a:latin typeface="+mj-lt"/>
              </a:defRPr>
            </a:lvl2pPr>
            <a:lvl3pPr marL="258365" indent="0">
              <a:buFontTx/>
              <a:buNone/>
              <a:defRPr sz="675" b="1" i="0">
                <a:solidFill>
                  <a:schemeClr val="bg1"/>
                </a:solidFill>
                <a:latin typeface="+mj-lt"/>
              </a:defRPr>
            </a:lvl3pPr>
            <a:lvl4pPr marL="388144" indent="0">
              <a:buFontTx/>
              <a:buNone/>
              <a:defRPr sz="675" b="1" i="0">
                <a:solidFill>
                  <a:schemeClr val="bg1"/>
                </a:solidFill>
                <a:latin typeface="+mj-lt"/>
              </a:defRPr>
            </a:lvl4pPr>
            <a:lvl5pPr marL="516731" indent="0">
              <a:buFontTx/>
              <a:buNone/>
              <a:defRPr sz="675" b="1" i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First Name / Last Name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83244" y="2734691"/>
            <a:ext cx="3593457" cy="298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 b="0" i="0" kern="0" cap="none" spc="15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70260" indent="0">
              <a:buFontTx/>
              <a:buNone/>
              <a:defRPr sz="675" b="1" i="0">
                <a:solidFill>
                  <a:schemeClr val="bg1"/>
                </a:solidFill>
                <a:latin typeface="+mj-lt"/>
              </a:defRPr>
            </a:lvl2pPr>
            <a:lvl3pPr marL="258365" indent="0">
              <a:buFontTx/>
              <a:buNone/>
              <a:defRPr sz="675" b="1" i="0">
                <a:solidFill>
                  <a:schemeClr val="bg1"/>
                </a:solidFill>
                <a:latin typeface="+mj-lt"/>
              </a:defRPr>
            </a:lvl3pPr>
            <a:lvl4pPr marL="388144" indent="0">
              <a:buFontTx/>
              <a:buNone/>
              <a:defRPr sz="675" b="1" i="0">
                <a:solidFill>
                  <a:schemeClr val="bg1"/>
                </a:solidFill>
                <a:latin typeface="+mj-lt"/>
              </a:defRPr>
            </a:lvl4pPr>
            <a:lvl5pPr marL="516731" indent="0">
              <a:buFontTx/>
              <a:buNone/>
              <a:defRPr sz="675" b="1" i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 / Position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3244" y="3061970"/>
            <a:ext cx="3593459" cy="538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 b="0" i="0" kern="0" cap="none" spc="15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70260" indent="0">
              <a:buFontTx/>
              <a:buNone/>
              <a:defRPr sz="675" b="1" i="0">
                <a:solidFill>
                  <a:schemeClr val="bg1"/>
                </a:solidFill>
                <a:latin typeface="+mj-lt"/>
              </a:defRPr>
            </a:lvl2pPr>
            <a:lvl3pPr marL="258365" indent="0">
              <a:buFontTx/>
              <a:buNone/>
              <a:defRPr sz="675" b="1" i="0">
                <a:solidFill>
                  <a:schemeClr val="bg1"/>
                </a:solidFill>
                <a:latin typeface="+mj-lt"/>
              </a:defRPr>
            </a:lvl3pPr>
            <a:lvl4pPr marL="388144" indent="0">
              <a:buFontTx/>
              <a:buNone/>
              <a:defRPr sz="675" b="1" i="0">
                <a:solidFill>
                  <a:schemeClr val="bg1"/>
                </a:solidFill>
                <a:latin typeface="+mj-lt"/>
              </a:defRPr>
            </a:lvl4pPr>
            <a:lvl5pPr marL="516731" indent="0">
              <a:buFontTx/>
              <a:buNone/>
              <a:defRPr sz="675" b="1" i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Address 1</a:t>
            </a:r>
          </a:p>
          <a:p>
            <a:pPr lvl="0"/>
            <a:r>
              <a:rPr lang="en-US" dirty="0"/>
              <a:t>Address 2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83244" y="3606800"/>
            <a:ext cx="3593459" cy="755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 b="0" i="0" kern="0" cap="none" spc="15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70260" indent="0">
              <a:buFontTx/>
              <a:buNone/>
              <a:defRPr sz="675" b="1" i="0">
                <a:solidFill>
                  <a:schemeClr val="bg1"/>
                </a:solidFill>
                <a:latin typeface="+mj-lt"/>
              </a:defRPr>
            </a:lvl2pPr>
            <a:lvl3pPr marL="258365" indent="0">
              <a:buFontTx/>
              <a:buNone/>
              <a:defRPr sz="675" b="1" i="0">
                <a:solidFill>
                  <a:schemeClr val="bg1"/>
                </a:solidFill>
                <a:latin typeface="+mj-lt"/>
              </a:defRPr>
            </a:lvl3pPr>
            <a:lvl4pPr marL="388144" indent="0">
              <a:buFontTx/>
              <a:buNone/>
              <a:defRPr sz="675" b="1" i="0">
                <a:solidFill>
                  <a:schemeClr val="bg1"/>
                </a:solidFill>
                <a:latin typeface="+mj-lt"/>
              </a:defRPr>
            </a:lvl4pPr>
            <a:lvl5pPr marL="516731" indent="0">
              <a:buFontTx/>
              <a:buNone/>
              <a:defRPr sz="675" b="1" i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Email // </a:t>
            </a:r>
            <a:r>
              <a:rPr lang="en-US" dirty="0" err="1"/>
              <a:t>john.doe@qu.edu</a:t>
            </a:r>
            <a:endParaRPr lang="en-US" dirty="0"/>
          </a:p>
          <a:p>
            <a:pPr lvl="0"/>
            <a:r>
              <a:rPr lang="en-US" dirty="0"/>
              <a:t>Social // </a:t>
            </a:r>
            <a:r>
              <a:rPr lang="en-US" dirty="0" err="1"/>
              <a:t>facebook.com</a:t>
            </a:r>
            <a:r>
              <a:rPr lang="en-US" dirty="0"/>
              <a:t>/</a:t>
            </a:r>
            <a:r>
              <a:rPr lang="en-US" dirty="0" err="1"/>
              <a:t>johndoe</a:t>
            </a:r>
            <a:r>
              <a:rPr lang="en-US" dirty="0"/>
              <a:t> • @</a:t>
            </a:r>
            <a:r>
              <a:rPr lang="en-US" dirty="0" err="1"/>
              <a:t>johndoe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9217" y="1653119"/>
            <a:ext cx="2661539" cy="96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1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 cover (opt. 4) C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7039DC4-7F90-719C-5563-1B621465DF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9D3EE064-8288-EC41-9AB0-186A2626E8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6686">
            <a:off x="7055234" y="4112599"/>
            <a:ext cx="1971061" cy="711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87FEF0-DC6C-2A42-ADD7-83EF1ED489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979" y="4720699"/>
            <a:ext cx="1146771" cy="11364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5F672CB-5519-B348-B460-8FA0596633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066" y="490616"/>
            <a:ext cx="8109868" cy="1416478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ctr">
              <a:defRPr sz="30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Enter presentation title here. </a:t>
            </a:r>
            <a:br>
              <a:rPr lang="en-US" dirty="0"/>
            </a:br>
            <a:r>
              <a:rPr lang="en-US" dirty="0"/>
              <a:t>Title can be up to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B1288E3-8542-4149-9743-E536439A8F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98824" y="2282227"/>
            <a:ext cx="4746349" cy="8036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Presented by &lt;&lt;insert name here&gt;&gt;</a:t>
            </a:r>
            <a:br>
              <a:rPr lang="en-US" dirty="0"/>
            </a:br>
            <a:r>
              <a:rPr lang="en-US" dirty="0"/>
              <a:t>&lt;&lt;insert name here&gt;&gt;</a:t>
            </a:r>
            <a:br>
              <a:rPr lang="en-US" dirty="0"/>
            </a:br>
            <a:r>
              <a:rPr lang="en-US" dirty="0"/>
              <a:t>&lt;&lt;insert date here&gt;&gt;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FC8123-8FE4-B84A-8F69-D42C33A041F4}"/>
              </a:ext>
            </a:extLst>
          </p:cNvPr>
          <p:cNvCxnSpPr>
            <a:cxnSpLocks/>
          </p:cNvCxnSpPr>
          <p:nvPr userDrawn="1"/>
        </p:nvCxnSpPr>
        <p:spPr>
          <a:xfrm>
            <a:off x="3409950" y="2072197"/>
            <a:ext cx="2324100" cy="0"/>
          </a:xfrm>
          <a:prstGeom prst="line">
            <a:avLst/>
          </a:prstGeom>
          <a:ln w="12700">
            <a:solidFill>
              <a:srgbClr val="0D2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CE48432-9F0B-ED49-B0AB-08C9B54B3B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55" y="4188192"/>
            <a:ext cx="2998695" cy="7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12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 cover (opt. 4) S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0FE525B7-1550-9ACB-0211-F71696C3AF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9D3EE064-8288-EC41-9AB0-186A2626E8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6686">
            <a:off x="7055234" y="4112599"/>
            <a:ext cx="1971061" cy="711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87FEF0-DC6C-2A42-ADD7-83EF1ED489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979" y="4720699"/>
            <a:ext cx="1146771" cy="11364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5F672CB-5519-B348-B460-8FA0596633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066" y="490616"/>
            <a:ext cx="8109868" cy="1416478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ctr">
              <a:defRPr sz="30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Enter presentation title here. </a:t>
            </a:r>
            <a:br>
              <a:rPr lang="en-US" dirty="0"/>
            </a:br>
            <a:r>
              <a:rPr lang="en-US" dirty="0"/>
              <a:t>Title can be up to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B1288E3-8542-4149-9743-E536439A8F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98824" y="2282227"/>
            <a:ext cx="4746349" cy="8036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Presented by &lt;&lt;insert name here&gt;&gt;</a:t>
            </a:r>
            <a:br>
              <a:rPr lang="en-US" dirty="0"/>
            </a:br>
            <a:r>
              <a:rPr lang="en-US" dirty="0"/>
              <a:t>&lt;&lt;insert name here&gt;&gt;</a:t>
            </a:r>
            <a:br>
              <a:rPr lang="en-US" dirty="0"/>
            </a:br>
            <a:r>
              <a:rPr lang="en-US" dirty="0"/>
              <a:t>&lt;&lt;insert date here&gt;&gt;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FC8123-8FE4-B84A-8F69-D42C33A041F4}"/>
              </a:ext>
            </a:extLst>
          </p:cNvPr>
          <p:cNvCxnSpPr>
            <a:cxnSpLocks/>
          </p:cNvCxnSpPr>
          <p:nvPr userDrawn="1"/>
        </p:nvCxnSpPr>
        <p:spPr>
          <a:xfrm>
            <a:off x="3409950" y="2072197"/>
            <a:ext cx="2324100" cy="0"/>
          </a:xfrm>
          <a:prstGeom prst="line">
            <a:avLst/>
          </a:prstGeom>
          <a:ln w="12700">
            <a:solidFill>
              <a:srgbClr val="0D2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B9D2057-0546-BB48-8CA4-269771EE1A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7918" y="3948634"/>
            <a:ext cx="2783541" cy="120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50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 cover (opt. 4) SO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6E9E1010-1F1C-2CF7-DF6C-AEDEB4C39A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9D3EE064-8288-EC41-9AB0-186A2626E8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6686">
            <a:off x="7055234" y="4112599"/>
            <a:ext cx="1971061" cy="711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87FEF0-DC6C-2A42-ADD7-83EF1ED489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979" y="4720699"/>
            <a:ext cx="1146771" cy="11364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5F672CB-5519-B348-B460-8FA0596633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066" y="490616"/>
            <a:ext cx="8109868" cy="1416478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ctr">
              <a:defRPr sz="30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Enter presentation title here. </a:t>
            </a:r>
            <a:br>
              <a:rPr lang="en-US" dirty="0"/>
            </a:br>
            <a:r>
              <a:rPr lang="en-US" dirty="0"/>
              <a:t>Title can be up to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B1288E3-8542-4149-9743-E536439A8F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98824" y="2282227"/>
            <a:ext cx="4746349" cy="8036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Presented by &lt;&lt;insert name here&gt;&gt;</a:t>
            </a:r>
            <a:br>
              <a:rPr lang="en-US" dirty="0"/>
            </a:br>
            <a:r>
              <a:rPr lang="en-US" dirty="0"/>
              <a:t>&lt;&lt;insert name here&gt;&gt;</a:t>
            </a:r>
            <a:br>
              <a:rPr lang="en-US" dirty="0"/>
            </a:br>
            <a:r>
              <a:rPr lang="en-US" dirty="0"/>
              <a:t>&lt;&lt;insert date here&gt;&gt;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FC8123-8FE4-B84A-8F69-D42C33A041F4}"/>
              </a:ext>
            </a:extLst>
          </p:cNvPr>
          <p:cNvCxnSpPr>
            <a:cxnSpLocks/>
          </p:cNvCxnSpPr>
          <p:nvPr userDrawn="1"/>
        </p:nvCxnSpPr>
        <p:spPr>
          <a:xfrm>
            <a:off x="3409950" y="2072197"/>
            <a:ext cx="2324100" cy="0"/>
          </a:xfrm>
          <a:prstGeom prst="line">
            <a:avLst/>
          </a:prstGeom>
          <a:ln w="12700">
            <a:solidFill>
              <a:srgbClr val="0D2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241E831-7538-4547-8E4D-41565BD6E90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5301" y="3955358"/>
            <a:ext cx="3693834" cy="120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89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 cover (opt. 4) S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CF8DC91C-0442-B0CE-3EF9-D62F9840C1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9D3EE064-8288-EC41-9AB0-186A2626E8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6686">
            <a:off x="7055234" y="4112599"/>
            <a:ext cx="1971061" cy="711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87FEF0-DC6C-2A42-ADD7-83EF1ED489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979" y="4720699"/>
            <a:ext cx="1146771" cy="11364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5F672CB-5519-B348-B460-8FA0596633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066" y="490616"/>
            <a:ext cx="8109868" cy="1416478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ctr">
              <a:defRPr sz="30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Enter presentation title here. </a:t>
            </a:r>
            <a:br>
              <a:rPr lang="en-US" dirty="0"/>
            </a:br>
            <a:r>
              <a:rPr lang="en-US" dirty="0"/>
              <a:t>Title can be up to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B1288E3-8542-4149-9743-E536439A8F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98824" y="2282227"/>
            <a:ext cx="4746349" cy="8036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Presented by &lt;&lt;insert name here&gt;&gt;</a:t>
            </a:r>
            <a:br>
              <a:rPr lang="en-US" dirty="0"/>
            </a:br>
            <a:r>
              <a:rPr lang="en-US" dirty="0"/>
              <a:t>&lt;&lt;insert name here&gt;&gt;</a:t>
            </a:r>
            <a:br>
              <a:rPr lang="en-US" dirty="0"/>
            </a:br>
            <a:r>
              <a:rPr lang="en-US" dirty="0"/>
              <a:t>&lt;&lt;insert date here&gt;&gt;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FC8123-8FE4-B84A-8F69-D42C33A041F4}"/>
              </a:ext>
            </a:extLst>
          </p:cNvPr>
          <p:cNvCxnSpPr>
            <a:cxnSpLocks/>
          </p:cNvCxnSpPr>
          <p:nvPr userDrawn="1"/>
        </p:nvCxnSpPr>
        <p:spPr>
          <a:xfrm>
            <a:off x="3409950" y="2072197"/>
            <a:ext cx="2324100" cy="0"/>
          </a:xfrm>
          <a:prstGeom prst="line">
            <a:avLst/>
          </a:prstGeom>
          <a:ln w="12700">
            <a:solidFill>
              <a:srgbClr val="0D2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DA45CB8-8EF9-3C47-B6BF-A321D8BF979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095" y="4188880"/>
            <a:ext cx="2057401" cy="77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99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 cover (opt. 4) SO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06CFA7BB-86B1-E6DC-7CEC-FA86B8D514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9D3EE064-8288-EC41-9AB0-186A2626E8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6686">
            <a:off x="7055234" y="4112599"/>
            <a:ext cx="1971061" cy="711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87FEF0-DC6C-2A42-ADD7-83EF1ED489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979" y="4720699"/>
            <a:ext cx="1146771" cy="11364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5F672CB-5519-B348-B460-8FA0596633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066" y="490616"/>
            <a:ext cx="8109868" cy="1416478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ctr">
              <a:defRPr sz="30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Enter presentation title here. </a:t>
            </a:r>
            <a:br>
              <a:rPr lang="en-US" dirty="0"/>
            </a:br>
            <a:r>
              <a:rPr lang="en-US" dirty="0"/>
              <a:t>Title can be up to</a:t>
            </a:r>
            <a:br>
              <a:rPr lang="en-US" dirty="0"/>
            </a:br>
            <a:r>
              <a:rPr lang="en-US" dirty="0"/>
              <a:t>three lines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B1288E3-8542-4149-9743-E536439A8F0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98824" y="2282227"/>
            <a:ext cx="4746349" cy="8036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0" i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Presented by &lt;&lt;insert name here&gt;&gt;</a:t>
            </a:r>
            <a:br>
              <a:rPr lang="en-US" dirty="0"/>
            </a:br>
            <a:r>
              <a:rPr lang="en-US" dirty="0"/>
              <a:t>&lt;&lt;insert name here&gt;&gt;</a:t>
            </a:r>
            <a:br>
              <a:rPr lang="en-US" dirty="0"/>
            </a:br>
            <a:r>
              <a:rPr lang="en-US" dirty="0"/>
              <a:t>&lt;&lt;insert date here&gt;&gt;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FC8123-8FE4-B84A-8F69-D42C33A041F4}"/>
              </a:ext>
            </a:extLst>
          </p:cNvPr>
          <p:cNvCxnSpPr>
            <a:cxnSpLocks/>
          </p:cNvCxnSpPr>
          <p:nvPr userDrawn="1"/>
        </p:nvCxnSpPr>
        <p:spPr>
          <a:xfrm>
            <a:off x="3409950" y="2072197"/>
            <a:ext cx="2324100" cy="0"/>
          </a:xfrm>
          <a:prstGeom prst="line">
            <a:avLst/>
          </a:prstGeom>
          <a:ln w="12700">
            <a:solidFill>
              <a:srgbClr val="0D2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CDB7E5A-167B-BA41-BB38-FDB4C58EBFF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4638" y="3948633"/>
            <a:ext cx="2965080" cy="121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39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628650" y="494804"/>
            <a:ext cx="7886700" cy="5581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72235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869" r:id="rId2"/>
    <p:sldLayoutId id="2147483833" r:id="rId3"/>
    <p:sldLayoutId id="2147483848" r:id="rId4"/>
    <p:sldLayoutId id="2147483887" r:id="rId5"/>
    <p:sldLayoutId id="2147483888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50" r:id="rId14"/>
    <p:sldLayoutId id="2147483853" r:id="rId15"/>
    <p:sldLayoutId id="2147483673" r:id="rId16"/>
    <p:sldLayoutId id="2147483834" r:id="rId17"/>
    <p:sldLayoutId id="2147483844" r:id="rId18"/>
    <p:sldLayoutId id="2147483835" r:id="rId19"/>
    <p:sldLayoutId id="2147483851" r:id="rId20"/>
    <p:sldLayoutId id="2147483918" r:id="rId21"/>
    <p:sldLayoutId id="2147483915" r:id="rId22"/>
    <p:sldLayoutId id="2147483924" r:id="rId23"/>
    <p:sldLayoutId id="2147483930" r:id="rId24"/>
    <p:sldLayoutId id="2147483927" r:id="rId25"/>
    <p:sldLayoutId id="2147483920" r:id="rId26"/>
    <p:sldLayoutId id="2147483923" r:id="rId27"/>
    <p:sldLayoutId id="2147483921" r:id="rId28"/>
    <p:sldLayoutId id="2147483922" r:id="rId29"/>
    <p:sldLayoutId id="2147483931" r:id="rId30"/>
    <p:sldLayoutId id="2147483929" r:id="rId31"/>
    <p:sldLayoutId id="2147483925" r:id="rId32"/>
    <p:sldLayoutId id="2147483926" r:id="rId33"/>
    <p:sldLayoutId id="2147483775" r:id="rId34"/>
    <p:sldLayoutId id="2147483678" r:id="rId35"/>
    <p:sldLayoutId id="2147483680" r:id="rId36"/>
    <p:sldLayoutId id="2147483679" r:id="rId37"/>
    <p:sldLayoutId id="2147483928" r:id="rId38"/>
    <p:sldLayoutId id="2147483676" r:id="rId39"/>
    <p:sldLayoutId id="2147483677" r:id="rId4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rgbClr val="0D224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200"/>
        </a:spcBef>
        <a:buFont typeface="Arial" panose="020B0604020202020204" pitchFamily="34" charset="0"/>
        <a:buChar char="•"/>
        <a:defRPr sz="1600" b="1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Times New Roman" panose="02020603050405020304" pitchFamily="18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200"/>
        </a:spcBef>
        <a:buFont typeface="Arial" panose="020B0604020202020204" pitchFamily="34" charset="0"/>
        <a:buChar char="•"/>
        <a:defRPr sz="1600" b="1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Times New Roman" panose="02020603050405020304" pitchFamily="18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200"/>
        </a:spcBef>
        <a:buFont typeface="Arial" panose="020B0604020202020204" pitchFamily="34" charset="0"/>
        <a:buChar char="•"/>
        <a:defRPr sz="1600" b="1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Times New Roman" panose="02020603050405020304" pitchFamily="18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200"/>
        </a:spcBef>
        <a:buFont typeface="Arial" panose="020B0604020202020204" pitchFamily="34" charset="0"/>
        <a:buChar char="•"/>
        <a:defRPr sz="1600" b="1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Times New Roman" panose="02020603050405020304" pitchFamily="18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200"/>
        </a:spcBef>
        <a:buFont typeface="Arial" panose="020B0604020202020204" pitchFamily="34" charset="0"/>
        <a:buChar char="•"/>
        <a:defRPr sz="1600" b="1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Times New Roman" panose="02020603050405020304" pitchFamily="18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6.emf"/><Relationship Id="rId11" Type="http://schemas.openxmlformats.org/officeDocument/2006/relationships/image" Target="../media/image61.emf"/><Relationship Id="rId5" Type="http://schemas.openxmlformats.org/officeDocument/2006/relationships/image" Target="../media/image55.emf"/><Relationship Id="rId10" Type="http://schemas.openxmlformats.org/officeDocument/2006/relationships/image" Target="../media/image60.emf"/><Relationship Id="rId4" Type="http://schemas.openxmlformats.org/officeDocument/2006/relationships/image" Target="../media/image54.emf"/><Relationship Id="rId9" Type="http://schemas.openxmlformats.org/officeDocument/2006/relationships/image" Target="../media/image5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64D1E-F9BD-D84B-3160-FFC58C445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Minor in Artificial Intelligence</a:t>
            </a:r>
            <a:br>
              <a:rPr lang="en-US" dirty="0"/>
            </a:br>
            <a:r>
              <a:rPr lang="en-US" dirty="0"/>
              <a:t>Using Liberal Arts Courses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1D0E9-312E-97AE-B554-BDAAB9CCDE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O’Neill</a:t>
            </a:r>
          </a:p>
          <a:p>
            <a:r>
              <a:rPr lang="en-US" dirty="0"/>
              <a:t>March 20, 2024</a:t>
            </a:r>
          </a:p>
        </p:txBody>
      </p:sp>
    </p:spTree>
    <p:extLst>
      <p:ext uri="{BB962C8B-B14F-4D97-AF65-F5344CB8AC3E}">
        <p14:creationId xmlns:p14="http://schemas.microsoft.com/office/powerpoint/2010/main" val="33147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2E6A-55DD-3C56-31F7-6D0B63C2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Discussion Questions/Considerations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B6CD7-3ABA-D602-A2BD-C41A30E2CE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How can we combine computing with liberal arts courses to create new programs without overburdening ourselves or our partner departments?</a:t>
            </a:r>
          </a:p>
          <a:p>
            <a:endParaRPr lang="en-US" dirty="0"/>
          </a:p>
          <a:p>
            <a:r>
              <a:rPr lang="en-US" dirty="0"/>
              <a:t>How do we get buy-in from other disciplines and departments?</a:t>
            </a:r>
          </a:p>
          <a:p>
            <a:endParaRPr lang="en-US" dirty="0"/>
          </a:p>
          <a:p>
            <a:r>
              <a:rPr lang="en-US" dirty="0"/>
              <a:t>How can we support new programs when computing enrollment is increasing and putting a strain on department resources?</a:t>
            </a:r>
          </a:p>
          <a:p>
            <a:endParaRPr lang="en-US" dirty="0"/>
          </a:p>
          <a:p>
            <a:r>
              <a:rPr lang="en-US" dirty="0"/>
              <a:t>How do we unite fragmented computing disciplines across campus?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FEE18-B995-1BFE-B875-B92FE5BCC2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00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930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AB61A-8C06-E571-757C-19205A210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Brian O’Neill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F7D4F-E3C6-F853-C421-B970AEE0F5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brian.oneill@qu.edu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66881-BDD1-CC5A-E3AC-2F07A4DC25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D7192-8709-C500-5B3C-57DB92E528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5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3EA6B5-8508-4310-9635-8F3A17D6A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Institutional Context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FEBCD-D30F-103D-B41B-E18954DE04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Quinnipiac University (Hamden, CT, USA)</a:t>
            </a:r>
          </a:p>
          <a:p>
            <a:endParaRPr lang="en-US" dirty="0"/>
          </a:p>
          <a:p>
            <a:r>
              <a:rPr lang="en-US" dirty="0"/>
              <a:t>Approximately 6000 undergraduate students</a:t>
            </a:r>
          </a:p>
          <a:p>
            <a:endParaRPr lang="en-US" dirty="0"/>
          </a:p>
          <a:p>
            <a:r>
              <a:rPr lang="en-US" dirty="0"/>
              <a:t>Computing degrees in the School of Computing &amp; Engineering:</a:t>
            </a:r>
          </a:p>
          <a:p>
            <a:pPr lvl="1"/>
            <a:r>
              <a:rPr lang="en-US" dirty="0"/>
              <a:t>B.S. Computer Science 	</a:t>
            </a:r>
            <a:r>
              <a:rPr lang="en-US" dirty="0">
                <a:solidFill>
                  <a:srgbClr val="418FDE"/>
                </a:solidFill>
              </a:rPr>
              <a:t>(ABET)</a:t>
            </a:r>
          </a:p>
          <a:p>
            <a:pPr lvl="1"/>
            <a:r>
              <a:rPr lang="en-US" dirty="0"/>
              <a:t>B.S. Software Engineering 	</a:t>
            </a:r>
            <a:r>
              <a:rPr lang="en-US" dirty="0">
                <a:solidFill>
                  <a:srgbClr val="418FDE"/>
                </a:solidFill>
              </a:rPr>
              <a:t>(ABET)</a:t>
            </a:r>
          </a:p>
          <a:p>
            <a:pPr lvl="1">
              <a:spcAft>
                <a:spcPts val="900"/>
              </a:spcAft>
            </a:pPr>
            <a:r>
              <a:rPr lang="en-US" dirty="0"/>
              <a:t>B.A. Computer Science 	</a:t>
            </a:r>
            <a:r>
              <a:rPr lang="en-US" dirty="0">
                <a:solidFill>
                  <a:srgbClr val="418FDE"/>
                </a:solidFill>
              </a:rPr>
              <a:t>(minor or double-major required)</a:t>
            </a:r>
          </a:p>
          <a:p>
            <a:pPr lvl="1"/>
            <a:r>
              <a:rPr lang="en-US" dirty="0"/>
              <a:t>M.S. Cybersecurity 	</a:t>
            </a:r>
            <a:r>
              <a:rPr lang="en-US" dirty="0">
                <a:solidFill>
                  <a:srgbClr val="418FDE"/>
                </a:solidFill>
              </a:rPr>
              <a:t>(100% online until Fall 2023)</a:t>
            </a:r>
          </a:p>
          <a:p>
            <a:pPr lvl="1"/>
            <a:r>
              <a:rPr lang="en-US" dirty="0"/>
              <a:t>M.S. Computer Science 	</a:t>
            </a:r>
            <a:r>
              <a:rPr lang="en-US" dirty="0">
                <a:solidFill>
                  <a:srgbClr val="418FDE"/>
                </a:solidFill>
              </a:rPr>
              <a:t>(started Fall 2023)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035FAB-8A8C-392A-7B3D-7EB0ECC5E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82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computing live?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77AF4F-C8E4-6A18-43FA-D63B8CA995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44" y="1434000"/>
            <a:ext cx="2189126" cy="477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4E6B07-7E78-4C0E-B7EA-69BB28BD5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594" y="1434000"/>
            <a:ext cx="1579428" cy="425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370C03-74D5-8E75-2251-42966FB92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121" y="1434000"/>
            <a:ext cx="2260948" cy="4274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195380-2B6F-6823-86A4-79D30B3A30C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44" y="2350599"/>
            <a:ext cx="1814623" cy="6829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7CAB55-CD8D-3FB3-CEA2-6302B51C6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6594" y="2350599"/>
            <a:ext cx="1721019" cy="4274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7ABF4E-12CD-6BEC-5B1F-AC6B236215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8234" y="2350599"/>
            <a:ext cx="2148462" cy="4274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94D271-03E7-4A73-8558-97DB9C685E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44" y="3420910"/>
            <a:ext cx="1321801" cy="4256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E85452-9013-8863-9881-4514C4FBFC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6594" y="3420910"/>
            <a:ext cx="1823755" cy="6343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0EC41E-2E6D-46E4-E252-B0AE8D1D71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2121" y="3420910"/>
            <a:ext cx="1567671" cy="48496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BA19E48-4D59-4508-E2C8-FA4303E616A8}"/>
              </a:ext>
            </a:extLst>
          </p:cNvPr>
          <p:cNvSpPr/>
          <p:nvPr/>
        </p:nvSpPr>
        <p:spPr>
          <a:xfrm>
            <a:off x="171450" y="1208315"/>
            <a:ext cx="2718707" cy="913380"/>
          </a:xfrm>
          <a:prstGeom prst="ellipse">
            <a:avLst/>
          </a:prstGeom>
          <a:noFill/>
          <a:ln>
            <a:solidFill>
              <a:srgbClr val="FFB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D4C0C9-142D-2D3A-6821-9CF8A8F4C921}"/>
              </a:ext>
            </a:extLst>
          </p:cNvPr>
          <p:cNvSpPr/>
          <p:nvPr/>
        </p:nvSpPr>
        <p:spPr>
          <a:xfrm>
            <a:off x="2946364" y="1215983"/>
            <a:ext cx="2718707" cy="913380"/>
          </a:xfrm>
          <a:prstGeom prst="ellipse">
            <a:avLst/>
          </a:prstGeom>
          <a:noFill/>
          <a:ln>
            <a:solidFill>
              <a:srgbClr val="FFB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393BE83-0DF5-533F-9C14-14AC091F668E}"/>
              </a:ext>
            </a:extLst>
          </p:cNvPr>
          <p:cNvSpPr/>
          <p:nvPr/>
        </p:nvSpPr>
        <p:spPr>
          <a:xfrm>
            <a:off x="69073" y="2235406"/>
            <a:ext cx="2718707" cy="913380"/>
          </a:xfrm>
          <a:prstGeom prst="ellipse">
            <a:avLst/>
          </a:prstGeom>
          <a:noFill/>
          <a:ln>
            <a:solidFill>
              <a:srgbClr val="FFB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A6BBBE-FC8C-08DC-5D6C-EE525BB9605E}"/>
              </a:ext>
            </a:extLst>
          </p:cNvPr>
          <p:cNvSpPr/>
          <p:nvPr/>
        </p:nvSpPr>
        <p:spPr>
          <a:xfrm>
            <a:off x="69073" y="1028698"/>
            <a:ext cx="8610583" cy="3200400"/>
          </a:xfrm>
          <a:prstGeom prst="roundRect">
            <a:avLst/>
          </a:prstGeom>
          <a:noFill/>
          <a:ln>
            <a:solidFill>
              <a:srgbClr val="418F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3A50BA-3084-E940-02B0-51D7179EF7CF}"/>
              </a:ext>
            </a:extLst>
          </p:cNvPr>
          <p:cNvSpPr txBox="1"/>
          <p:nvPr/>
        </p:nvSpPr>
        <p:spPr>
          <a:xfrm>
            <a:off x="4575968" y="539523"/>
            <a:ext cx="4103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418FDE"/>
                </a:solidFill>
              </a:rPr>
              <a:t>In all nine colleges and schools!</a:t>
            </a:r>
          </a:p>
        </p:txBody>
      </p:sp>
    </p:spTree>
    <p:extLst>
      <p:ext uri="{BB962C8B-B14F-4D97-AF65-F5344CB8AC3E}">
        <p14:creationId xmlns:p14="http://schemas.microsoft.com/office/powerpoint/2010/main" val="55653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75CA71-2962-A2F0-EBE0-6A6EB6D95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B11C"/>
                </a:solidFill>
              </a:rPr>
              <a:t>Motivating Question:</a:t>
            </a:r>
          </a:p>
          <a:p>
            <a:r>
              <a:rPr lang="en-US" dirty="0">
                <a:solidFill>
                  <a:srgbClr val="FFB11C"/>
                </a:solidFill>
              </a:rPr>
              <a:t>What does an AI minor for everyone </a:t>
            </a:r>
            <a:br>
              <a:rPr lang="en-US" dirty="0">
                <a:solidFill>
                  <a:srgbClr val="FFB11C"/>
                </a:solidFill>
              </a:rPr>
            </a:br>
            <a:r>
              <a:rPr lang="en-US" i="1" dirty="0"/>
              <a:t>(not just technical majors)</a:t>
            </a:r>
          </a:p>
          <a:p>
            <a:r>
              <a:rPr lang="en-US" dirty="0">
                <a:solidFill>
                  <a:srgbClr val="FFB11C"/>
                </a:solidFill>
              </a:rPr>
              <a:t>look like?</a:t>
            </a:r>
          </a:p>
        </p:txBody>
      </p:sp>
    </p:spTree>
    <p:extLst>
      <p:ext uri="{BB962C8B-B14F-4D97-AF65-F5344CB8AC3E}">
        <p14:creationId xmlns:p14="http://schemas.microsoft.com/office/powerpoint/2010/main" val="598343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B3F2B-9DAE-8411-C5A3-07E379A1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69D0D-ED45-27AB-F93D-54B0969379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Desire for students to learn about AI</a:t>
            </a:r>
          </a:p>
          <a:p>
            <a:pPr lvl="1"/>
            <a:r>
              <a:rPr lang="en-US" dirty="0"/>
              <a:t>ChatGPT != AI</a:t>
            </a:r>
          </a:p>
          <a:p>
            <a:endParaRPr lang="en-US" dirty="0"/>
          </a:p>
          <a:p>
            <a:r>
              <a:rPr lang="en-US" dirty="0"/>
              <a:t>Requiring students to take an upper-level Artificial Intelligence course is not feasible</a:t>
            </a:r>
          </a:p>
          <a:p>
            <a:endParaRPr lang="en-US" dirty="0"/>
          </a:p>
          <a:p>
            <a:r>
              <a:rPr lang="en-US" dirty="0"/>
              <a:t>Overlap with existing courses and University Curriculum (general education) courses is beneficial</a:t>
            </a:r>
          </a:p>
          <a:p>
            <a:endParaRPr lang="en-US" dirty="0"/>
          </a:p>
          <a:p>
            <a:r>
              <a:rPr lang="en-US" dirty="0"/>
              <a:t>Unify Artificial Intelligence proposals from across campus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AC790-CFD6-9FD6-B08F-A04182B2D5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54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4E0146-45C7-64D1-5A92-684A8943E7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F99BBB-5B40-264A-3701-E0FAAE3F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 Minor in 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D8DD1-1CB7-006E-C4CA-830D55B4C7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 105 – Computing: A Multidisciplinary Approach </a:t>
            </a:r>
            <a:br>
              <a:rPr lang="en-US" dirty="0"/>
            </a:br>
            <a:r>
              <a:rPr lang="en-US" b="1" dirty="0">
                <a:solidFill>
                  <a:srgbClr val="FFB11C"/>
                </a:solidFill>
              </a:rPr>
              <a:t>(UC Breadth)</a:t>
            </a:r>
          </a:p>
          <a:p>
            <a:pPr lvl="1"/>
            <a:endParaRPr lang="en-US" dirty="0">
              <a:solidFill>
                <a:srgbClr val="FFC81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 150 – Fundamentals of Artificial Intelligence </a:t>
            </a:r>
            <a:r>
              <a:rPr lang="en-US" b="1" dirty="0">
                <a:solidFill>
                  <a:srgbClr val="FFB11C"/>
                </a:solidFill>
              </a:rPr>
              <a:t>(New)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 200 – Ethics and Artificial Intelligence </a:t>
            </a:r>
            <a:br>
              <a:rPr lang="en-US" dirty="0"/>
            </a:br>
            <a:r>
              <a:rPr lang="en-US" b="1" dirty="0">
                <a:solidFill>
                  <a:srgbClr val="FFB11C"/>
                </a:solidFill>
              </a:rPr>
              <a:t>(New, UC Humanities)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7AC3CC-3CA6-61E2-3B05-189B791A46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9 credits (3 courses)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Organized into unofficial thematic “pathways” such as: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Technical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Cognitive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Business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E14694-457D-2B5A-4A4C-A6C5483012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Required Courses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01F1FA-D0F5-BB27-73D6-231C924A82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Elective Courses</a:t>
            </a:r>
          </a:p>
        </p:txBody>
      </p:sp>
    </p:spTree>
    <p:extLst>
      <p:ext uri="{BB962C8B-B14F-4D97-AF65-F5344CB8AC3E}">
        <p14:creationId xmlns:p14="http://schemas.microsoft.com/office/powerpoint/2010/main" val="272208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675F8-E35C-886C-E247-971ACC5244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7C3597-FDDE-26C7-1256-2EF49277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Perspective on Electives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AE265-FB9A-A554-37E5-5B63E8A3BD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 350 – Artificial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DS 385 – Machine Learning</a:t>
            </a:r>
          </a:p>
          <a:p>
            <a:pPr>
              <a:spcBef>
                <a:spcPts val="1200"/>
              </a:spcBef>
            </a:pPr>
            <a:r>
              <a:rPr lang="en-US" sz="1500" b="1" dirty="0">
                <a:solidFill>
                  <a:srgbClr val="418FDE"/>
                </a:solidFill>
              </a:rPr>
              <a:t>Foundational Electives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 235 – Philosophy of Science &amp;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 237 – Philosophy of Mind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 233 – Cognitive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 355 – Game Theory</a:t>
            </a:r>
          </a:p>
          <a:p>
            <a:r>
              <a:rPr lang="en-US" i="1" dirty="0"/>
              <a:t>       (among others)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408D06-8738-00C8-2724-C5A85B42CE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 271 – AI &amp; 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EN/GDD 207 – Interactive Storytelling &amp; Narrative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HS 292 – History of AI in Human Imagination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MSS 240 – Is AI Taking Over? Disruption, Disinformation, and the Future of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MK 321 – Marketing Analytics</a:t>
            </a:r>
          </a:p>
          <a:p>
            <a:r>
              <a:rPr lang="en-US" i="1" dirty="0"/>
              <a:t>       (among others)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B2EBDF-0DBB-5D01-BF5A-A19B1131C2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Technical Electives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588D07-CC42-9E48-5C64-37B881796B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Applied Electives</a:t>
            </a:r>
          </a:p>
        </p:txBody>
      </p:sp>
    </p:spTree>
    <p:extLst>
      <p:ext uri="{BB962C8B-B14F-4D97-AF65-F5344CB8AC3E}">
        <p14:creationId xmlns:p14="http://schemas.microsoft.com/office/powerpoint/2010/main" val="11099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1AA604-AF98-A6E2-6C97-8976CB89D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Electives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158E74D-4A26-3F89-C30B-BD0BC0A6E0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Campus-Wide Representation</a:t>
            </a:r>
          </a:p>
          <a:p>
            <a:pPr lvl="1"/>
            <a:r>
              <a:rPr lang="en-US" dirty="0"/>
              <a:t>15 courses from 4 schools/colleges (A&amp;S, Business, Communications, Computing &amp; Eng.)</a:t>
            </a:r>
          </a:p>
          <a:p>
            <a:pPr lvl="1"/>
            <a:r>
              <a:rPr lang="en-US" dirty="0"/>
              <a:t>Looking for more!</a:t>
            </a:r>
          </a:p>
          <a:p>
            <a:endParaRPr lang="en-US" dirty="0"/>
          </a:p>
          <a:p>
            <a:r>
              <a:rPr lang="en-US" b="1" dirty="0"/>
              <a:t>Accessible to All</a:t>
            </a:r>
          </a:p>
          <a:p>
            <a:pPr lvl="1"/>
            <a:r>
              <a:rPr lang="en-US" dirty="0"/>
              <a:t>No prerequisite or baked-in prerequisite: </a:t>
            </a:r>
            <a:r>
              <a:rPr lang="en-US" dirty="0">
                <a:solidFill>
                  <a:srgbClr val="418FDE"/>
                </a:solidFill>
              </a:rPr>
              <a:t>8 electives</a:t>
            </a:r>
          </a:p>
          <a:p>
            <a:pPr lvl="1"/>
            <a:r>
              <a:rPr lang="en-US" dirty="0"/>
              <a:t>Prerequisite is commonly taken: </a:t>
            </a:r>
            <a:r>
              <a:rPr lang="en-US" dirty="0">
                <a:solidFill>
                  <a:srgbClr val="418FDE"/>
                </a:solidFill>
              </a:rPr>
              <a:t>3 more electives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Courses fulfill UC requirements in:</a:t>
            </a:r>
          </a:p>
          <a:p>
            <a:pPr lvl="1"/>
            <a:r>
              <a:rPr lang="en-US" dirty="0"/>
              <a:t>Fine Arts, Humanities, Social Sciences</a:t>
            </a:r>
          </a:p>
          <a:p>
            <a:pPr lvl="1"/>
            <a:r>
              <a:rPr lang="en-US" dirty="0"/>
              <a:t>Plus Breadth Electives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A4DC12-12DA-37E8-C43F-D8969CCD27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90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175E-72B6-4043-FEB5-EE2758C0C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Impacts and Concerns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5816E-5CC1-5172-3389-1D5B949CD1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Is this the time to increase computing enrollments?</a:t>
            </a:r>
          </a:p>
          <a:p>
            <a:endParaRPr lang="en-US" dirty="0"/>
          </a:p>
          <a:p>
            <a:r>
              <a:rPr lang="en-US" dirty="0"/>
              <a:t>Should electives be more restricted? (By level, by type, etc.)</a:t>
            </a:r>
          </a:p>
          <a:p>
            <a:endParaRPr lang="en-US" dirty="0"/>
          </a:p>
          <a:p>
            <a:r>
              <a:rPr lang="en-US" dirty="0"/>
              <a:t>How do we draw through-lines from foundational to applied courses?</a:t>
            </a:r>
          </a:p>
          <a:p>
            <a:endParaRPr lang="en-US" dirty="0"/>
          </a:p>
          <a:p>
            <a:r>
              <a:rPr lang="en-US" dirty="0"/>
              <a:t>Will this overburden certain courses/programs?</a:t>
            </a:r>
          </a:p>
          <a:p>
            <a:endParaRPr lang="en-US" dirty="0"/>
          </a:p>
          <a:p>
            <a:r>
              <a:rPr lang="en-US" dirty="0"/>
              <a:t>What does someone seeing “Minor in Artificial Intelligence” on a transcript expect?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19086-0BB8-5915-196C-E86D6D9FFC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44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UINNIPIAC Theme">
      <a:dk1>
        <a:srgbClr val="002144"/>
      </a:dk1>
      <a:lt1>
        <a:srgbClr val="FFFFFF"/>
      </a:lt1>
      <a:dk2>
        <a:srgbClr val="0D2240"/>
      </a:dk2>
      <a:lt2>
        <a:srgbClr val="FFFFFF"/>
      </a:lt2>
      <a:accent1>
        <a:srgbClr val="418EDE"/>
      </a:accent1>
      <a:accent2>
        <a:srgbClr val="FA6B2D"/>
      </a:accent2>
      <a:accent3>
        <a:srgbClr val="008242"/>
      </a:accent3>
      <a:accent4>
        <a:srgbClr val="00A0C7"/>
      </a:accent4>
      <a:accent5>
        <a:srgbClr val="6E288A"/>
      </a:accent5>
      <a:accent6>
        <a:srgbClr val="C61886"/>
      </a:accent6>
      <a:hlink>
        <a:srgbClr val="418EDE"/>
      </a:hlink>
      <a:folHlink>
        <a:srgbClr val="D2D2D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8764</TotalTime>
  <Words>572</Words>
  <Application>Microsoft Office PowerPoint</Application>
  <PresentationFormat>On-screen Show (16:9)</PresentationFormat>
  <Paragraphs>96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Atlas Grotesk Light</vt:lpstr>
      <vt:lpstr>Atlas Grotesk Medium</vt:lpstr>
      <vt:lpstr>Calibri</vt:lpstr>
      <vt:lpstr>Mercury SSm A</vt:lpstr>
      <vt:lpstr>Office Theme</vt:lpstr>
      <vt:lpstr>A Minor in Artificial Intelligence Using Liberal Arts Courses</vt:lpstr>
      <vt:lpstr>Institutional Context</vt:lpstr>
      <vt:lpstr>Where does computing live?</vt:lpstr>
      <vt:lpstr>PowerPoint Presentation</vt:lpstr>
      <vt:lpstr>Core Points</vt:lpstr>
      <vt:lpstr>QU Minor in Artificial Intelligence</vt:lpstr>
      <vt:lpstr>Another Perspective on Electives</vt:lpstr>
      <vt:lpstr>Electives</vt:lpstr>
      <vt:lpstr>Potential Impacts and Concerns</vt:lpstr>
      <vt:lpstr>Possible Discussion Questions/Considerations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Quinnipiac University Powerpoint Template</dc:title>
  <dc:subject/>
  <dc:creator>Quinnipiac University </dc:creator>
  <cp:keywords/>
  <dc:description/>
  <cp:lastModifiedBy>O'Neill, Brian C. Prof.</cp:lastModifiedBy>
  <cp:revision>348</cp:revision>
  <cp:lastPrinted>2018-12-21T16:16:11Z</cp:lastPrinted>
  <dcterms:created xsi:type="dcterms:W3CDTF">2017-05-23T20:13:54Z</dcterms:created>
  <dcterms:modified xsi:type="dcterms:W3CDTF">2024-03-20T17:38:05Z</dcterms:modified>
  <cp:category/>
</cp:coreProperties>
</file>